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24"/>
  </p:notesMasterIdLst>
  <p:sldIdLst>
    <p:sldId id="256" r:id="rId2"/>
    <p:sldId id="257" r:id="rId3"/>
    <p:sldId id="267" r:id="rId4"/>
    <p:sldId id="273" r:id="rId5"/>
    <p:sldId id="287" r:id="rId6"/>
    <p:sldId id="268" r:id="rId7"/>
    <p:sldId id="296" r:id="rId8"/>
    <p:sldId id="286" r:id="rId9"/>
    <p:sldId id="279" r:id="rId10"/>
    <p:sldId id="297" r:id="rId11"/>
    <p:sldId id="290" r:id="rId12"/>
    <p:sldId id="291" r:id="rId13"/>
    <p:sldId id="292" r:id="rId14"/>
    <p:sldId id="293" r:id="rId15"/>
    <p:sldId id="294" r:id="rId16"/>
    <p:sldId id="264" r:id="rId17"/>
    <p:sldId id="298" r:id="rId18"/>
    <p:sldId id="299" r:id="rId19"/>
    <p:sldId id="259" r:id="rId20"/>
    <p:sldId id="300" r:id="rId21"/>
    <p:sldId id="301" r:id="rId22"/>
    <p:sldId id="258" r:id="rId23"/>
  </p:sldIdLst>
  <p:sldSz cx="9144000" cy="5143500" type="screen16x9"/>
  <p:notesSz cx="6858000" cy="9144000"/>
  <p:embeddedFontLst>
    <p:embeddedFont>
      <p:font typeface="Montserrat" panose="020B0604020202020204" charset="0"/>
      <p:regular r:id="rId25"/>
      <p:bold r:id="rId26"/>
      <p:italic r:id="rId27"/>
      <p:boldItalic r:id="rId28"/>
    </p:embeddedFont>
    <p:embeddedFont>
      <p:font typeface="Roboto" panose="020B0604020202020204" charset="0"/>
      <p:regular r:id="rId29"/>
      <p:bold r:id="rId30"/>
      <p:italic r:id="rId31"/>
      <p:boldItalic r:id="rId32"/>
    </p:embeddedFont>
    <p:embeddedFont>
      <p:font typeface="Calibri" panose="020F0502020204030204" pitchFamily="34" charset="0"/>
      <p:regular r:id="rId33"/>
      <p:bold r:id="rId34"/>
      <p:italic r:id="rId35"/>
      <p:bold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3740DF4-0EC3-49EB-99A5-81E3534386E5}">
  <a:tblStyle styleId="{63740DF4-0EC3-49EB-99A5-81E3534386E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4" d="100"/>
          <a:sy n="144" d="100"/>
        </p:scale>
        <p:origin x="672" y="1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image" Target="../media/image20.pn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image" Target="../media/image2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5F49D87-F57B-4A6D-9216-69D8BA693686}" type="doc">
      <dgm:prSet loTypeId="urn:microsoft.com/office/officeart/2005/8/layout/process5" loCatId="process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5D522209-12F8-4BCF-BC04-73905435659B}">
      <dgm:prSet phldrT="[Text]" custT="1"/>
      <dgm:spPr/>
      <dgm:t>
        <a:bodyPr/>
        <a:lstStyle/>
        <a:p>
          <a:r>
            <a:rPr lang="en-US" sz="2000" b="1">
              <a:latin typeface="Montserrat" panose="020B0604020202020204" charset="0"/>
            </a:rPr>
            <a:t>Capture Training images </a:t>
          </a:r>
        </a:p>
      </dgm:t>
    </dgm:pt>
    <dgm:pt modelId="{5AF24C24-7748-47F2-8747-949773A5E7EF}" type="parTrans" cxnId="{10D0CE26-21F8-4CCD-A66A-CFED2E1B6FF9}">
      <dgm:prSet/>
      <dgm:spPr/>
      <dgm:t>
        <a:bodyPr/>
        <a:lstStyle/>
        <a:p>
          <a:endParaRPr lang="en-US" sz="2000" b="1">
            <a:latin typeface="Montserrat" panose="020B0604020202020204" charset="0"/>
          </a:endParaRPr>
        </a:p>
      </dgm:t>
    </dgm:pt>
    <dgm:pt modelId="{7EC41F49-9C5E-4BD6-82B4-7A7E1A4982F7}" type="sibTrans" cxnId="{10D0CE26-21F8-4CCD-A66A-CFED2E1B6FF9}">
      <dgm:prSet custT="1"/>
      <dgm:spPr/>
      <dgm:t>
        <a:bodyPr/>
        <a:lstStyle/>
        <a:p>
          <a:endParaRPr lang="en-US" sz="2000" b="1">
            <a:latin typeface="Montserrat" panose="020B0604020202020204" charset="0"/>
          </a:endParaRPr>
        </a:p>
      </dgm:t>
    </dgm:pt>
    <dgm:pt modelId="{3A822AB0-F755-470D-BDF9-59E3758EFE97}">
      <dgm:prSet phldrT="[Text]" custT="1"/>
      <dgm:spPr/>
      <dgm:t>
        <a:bodyPr/>
        <a:lstStyle/>
        <a:p>
          <a:r>
            <a:rPr lang="en-US" sz="2000" b="1">
              <a:latin typeface="Montserrat" panose="020B0604020202020204" charset="0"/>
            </a:rPr>
            <a:t>Crop image to levels</a:t>
          </a:r>
        </a:p>
      </dgm:t>
    </dgm:pt>
    <dgm:pt modelId="{F0BD2A32-B675-4267-9E67-6E91785A4E09}" type="parTrans" cxnId="{91FD28B8-B173-4793-AE8F-27932443B0C1}">
      <dgm:prSet/>
      <dgm:spPr/>
      <dgm:t>
        <a:bodyPr/>
        <a:lstStyle/>
        <a:p>
          <a:endParaRPr lang="en-US" sz="2000" b="1">
            <a:latin typeface="Montserrat" panose="020B0604020202020204" charset="0"/>
          </a:endParaRPr>
        </a:p>
      </dgm:t>
    </dgm:pt>
    <dgm:pt modelId="{EF2EB730-6959-4FC1-9AEB-44887C5A8E6F}" type="sibTrans" cxnId="{91FD28B8-B173-4793-AE8F-27932443B0C1}">
      <dgm:prSet custT="1"/>
      <dgm:spPr/>
      <dgm:t>
        <a:bodyPr/>
        <a:lstStyle/>
        <a:p>
          <a:endParaRPr lang="en-US" sz="2000" b="1">
            <a:latin typeface="Montserrat" panose="020B0604020202020204" charset="0"/>
          </a:endParaRPr>
        </a:p>
      </dgm:t>
    </dgm:pt>
    <dgm:pt modelId="{20002AE0-3483-4035-83A4-11AF8165875E}">
      <dgm:prSet phldrT="[Text]" custT="1"/>
      <dgm:spPr/>
      <dgm:t>
        <a:bodyPr/>
        <a:lstStyle/>
        <a:p>
          <a:r>
            <a:rPr lang="en-US" sz="2000" b="1" dirty="0">
              <a:latin typeface="Montserrat" panose="020B0604020202020204" charset="0"/>
            </a:rPr>
            <a:t>Divide Training &amp; Testing set</a:t>
          </a:r>
        </a:p>
      </dgm:t>
    </dgm:pt>
    <dgm:pt modelId="{9E30BF4C-123B-425A-AFCA-6F649315C9E2}" type="parTrans" cxnId="{1705DAE4-B322-44FD-B9BF-D2CDE563F767}">
      <dgm:prSet/>
      <dgm:spPr/>
      <dgm:t>
        <a:bodyPr/>
        <a:lstStyle/>
        <a:p>
          <a:endParaRPr lang="en-US" sz="2000" b="1">
            <a:latin typeface="Montserrat" panose="020B0604020202020204" charset="0"/>
          </a:endParaRPr>
        </a:p>
      </dgm:t>
    </dgm:pt>
    <dgm:pt modelId="{C69D8BE8-ED9C-48CA-9791-FD4C66AFDBC3}" type="sibTrans" cxnId="{1705DAE4-B322-44FD-B9BF-D2CDE563F767}">
      <dgm:prSet custT="1"/>
      <dgm:spPr/>
      <dgm:t>
        <a:bodyPr/>
        <a:lstStyle/>
        <a:p>
          <a:endParaRPr lang="en-US" sz="2000" b="1">
            <a:latin typeface="Montserrat" panose="020B0604020202020204" charset="0"/>
          </a:endParaRPr>
        </a:p>
      </dgm:t>
    </dgm:pt>
    <dgm:pt modelId="{A07B60EF-9913-412E-AD47-33CF053593EA}">
      <dgm:prSet phldrT="[Text]" custT="1"/>
      <dgm:spPr/>
      <dgm:t>
        <a:bodyPr/>
        <a:lstStyle/>
        <a:p>
          <a:r>
            <a:rPr lang="en-US" sz="2000" b="1" dirty="0">
              <a:latin typeface="Montserrat" panose="020B0604020202020204" charset="0"/>
            </a:rPr>
            <a:t>Train model using </a:t>
          </a:r>
          <a:r>
            <a:rPr lang="en-US" sz="2000" b="1" dirty="0" err="1">
              <a:latin typeface="Montserrat" panose="020B0604020202020204" charset="0"/>
            </a:rPr>
            <a:t>CaffeNet</a:t>
          </a:r>
          <a:endParaRPr lang="en-US" sz="2000" b="1" dirty="0">
            <a:latin typeface="Montserrat" panose="020B0604020202020204" charset="0"/>
          </a:endParaRPr>
        </a:p>
      </dgm:t>
    </dgm:pt>
    <dgm:pt modelId="{CBD1D02F-2EBB-4E35-8682-129AE578D1EF}" type="parTrans" cxnId="{B46D4172-A38A-456F-A712-2E7E03B9621E}">
      <dgm:prSet/>
      <dgm:spPr/>
      <dgm:t>
        <a:bodyPr/>
        <a:lstStyle/>
        <a:p>
          <a:endParaRPr lang="en-US" sz="2000" b="1">
            <a:latin typeface="Montserrat" panose="020B0604020202020204" charset="0"/>
          </a:endParaRPr>
        </a:p>
      </dgm:t>
    </dgm:pt>
    <dgm:pt modelId="{AD74B2BE-BA59-4FDD-8814-0A00740CF97E}" type="sibTrans" cxnId="{B46D4172-A38A-456F-A712-2E7E03B9621E}">
      <dgm:prSet custT="1"/>
      <dgm:spPr/>
      <dgm:t>
        <a:bodyPr/>
        <a:lstStyle/>
        <a:p>
          <a:endParaRPr lang="en-US" sz="2000" b="1">
            <a:latin typeface="Montserrat" panose="020B0604020202020204" charset="0"/>
          </a:endParaRPr>
        </a:p>
      </dgm:t>
    </dgm:pt>
    <dgm:pt modelId="{3C8B445F-5B50-4B25-8516-7B5333860310}">
      <dgm:prSet phldrT="[Text]" custT="1"/>
      <dgm:spPr/>
      <dgm:t>
        <a:bodyPr/>
        <a:lstStyle/>
        <a:p>
          <a:r>
            <a:rPr lang="en-US" sz="2000" b="1" dirty="0">
              <a:latin typeface="Montserrat" panose="020B0604020202020204" charset="0"/>
            </a:rPr>
            <a:t>Deploy model to Neural Stick</a:t>
          </a:r>
        </a:p>
      </dgm:t>
    </dgm:pt>
    <dgm:pt modelId="{CDAC2579-E542-4B7B-A52D-6BD5FAB6DA8A}" type="parTrans" cxnId="{662371E9-5AD6-45B5-AE11-A5A081EA82F7}">
      <dgm:prSet/>
      <dgm:spPr/>
      <dgm:t>
        <a:bodyPr/>
        <a:lstStyle/>
        <a:p>
          <a:endParaRPr lang="en-US" sz="2000" b="1">
            <a:latin typeface="Montserrat" panose="020B0604020202020204" charset="0"/>
          </a:endParaRPr>
        </a:p>
      </dgm:t>
    </dgm:pt>
    <dgm:pt modelId="{7C548440-18E1-42BE-AA78-9683375B9006}" type="sibTrans" cxnId="{662371E9-5AD6-45B5-AE11-A5A081EA82F7}">
      <dgm:prSet custT="1"/>
      <dgm:spPr/>
      <dgm:t>
        <a:bodyPr/>
        <a:lstStyle/>
        <a:p>
          <a:endParaRPr lang="en-US" sz="2000" b="1">
            <a:latin typeface="Montserrat" panose="020B0604020202020204" charset="0"/>
          </a:endParaRPr>
        </a:p>
      </dgm:t>
    </dgm:pt>
    <dgm:pt modelId="{65492FCF-AA8D-4A35-9A64-3AC035C0D245}">
      <dgm:prSet phldrT="[Text]" custT="1"/>
      <dgm:spPr/>
      <dgm:t>
        <a:bodyPr/>
        <a:lstStyle/>
        <a:p>
          <a:r>
            <a:rPr lang="en-US" sz="2000" b="1" dirty="0">
              <a:latin typeface="Montserrat" panose="020B0604020202020204" charset="0"/>
            </a:rPr>
            <a:t>Calibrate setup using Raspberry</a:t>
          </a:r>
        </a:p>
      </dgm:t>
    </dgm:pt>
    <dgm:pt modelId="{5DCD221D-2B3E-48C3-8939-FB82BB5BEE04}" type="parTrans" cxnId="{E72D70AA-E1B6-433F-BA8D-5C0C6127EB84}">
      <dgm:prSet/>
      <dgm:spPr/>
      <dgm:t>
        <a:bodyPr/>
        <a:lstStyle/>
        <a:p>
          <a:endParaRPr lang="en-US" sz="2000" b="1">
            <a:latin typeface="Montserrat" panose="020B0604020202020204" charset="0"/>
          </a:endParaRPr>
        </a:p>
      </dgm:t>
    </dgm:pt>
    <dgm:pt modelId="{3F96C1B5-C16E-4A40-A796-382500EFFC92}" type="sibTrans" cxnId="{E72D70AA-E1B6-433F-BA8D-5C0C6127EB84}">
      <dgm:prSet custT="1"/>
      <dgm:spPr/>
      <dgm:t>
        <a:bodyPr/>
        <a:lstStyle/>
        <a:p>
          <a:endParaRPr lang="en-US" sz="2000" b="1">
            <a:latin typeface="Montserrat" panose="020B0604020202020204" charset="0"/>
          </a:endParaRPr>
        </a:p>
      </dgm:t>
    </dgm:pt>
    <dgm:pt modelId="{77A45EFD-214C-41EA-935C-0F098CAA0476}">
      <dgm:prSet phldrT="[Text]" custT="1"/>
      <dgm:spPr/>
      <dgm:t>
        <a:bodyPr/>
        <a:lstStyle/>
        <a:p>
          <a:r>
            <a:rPr lang="en-US" sz="2000" b="1">
              <a:latin typeface="Montserrat" panose="020B0604020202020204" charset="0"/>
            </a:rPr>
            <a:t>Grab image from GoPro</a:t>
          </a:r>
        </a:p>
      </dgm:t>
    </dgm:pt>
    <dgm:pt modelId="{C0ED2E93-8EE5-4770-99DF-A09877DBD5C2}" type="parTrans" cxnId="{22FEFED2-1C24-494C-8424-D05CACBCE359}">
      <dgm:prSet/>
      <dgm:spPr/>
      <dgm:t>
        <a:bodyPr/>
        <a:lstStyle/>
        <a:p>
          <a:endParaRPr lang="en-US" sz="2000" b="1">
            <a:latin typeface="Montserrat" panose="020B0604020202020204" charset="0"/>
          </a:endParaRPr>
        </a:p>
      </dgm:t>
    </dgm:pt>
    <dgm:pt modelId="{69D928E9-F75A-41B4-99F4-B4286986FD03}" type="sibTrans" cxnId="{22FEFED2-1C24-494C-8424-D05CACBCE359}">
      <dgm:prSet custT="1"/>
      <dgm:spPr/>
      <dgm:t>
        <a:bodyPr/>
        <a:lstStyle/>
        <a:p>
          <a:endParaRPr lang="en-US" sz="2000" b="1">
            <a:latin typeface="Montserrat" panose="020B0604020202020204" charset="0"/>
          </a:endParaRPr>
        </a:p>
      </dgm:t>
    </dgm:pt>
    <dgm:pt modelId="{0BA57E3D-154F-43DC-AF4E-38DEA212376C}">
      <dgm:prSet phldrT="[Text]" custT="1"/>
      <dgm:spPr/>
      <dgm:t>
        <a:bodyPr/>
        <a:lstStyle/>
        <a:p>
          <a:r>
            <a:rPr lang="en-US" sz="2000" b="1" dirty="0">
              <a:latin typeface="Montserrat" panose="020B0604020202020204" charset="0"/>
            </a:rPr>
            <a:t>Level Detected Output</a:t>
          </a:r>
        </a:p>
      </dgm:t>
    </dgm:pt>
    <dgm:pt modelId="{1D8986F4-8C85-4678-ACFE-86AB3B2889D9}" type="parTrans" cxnId="{EF40A8EC-BBE4-434F-9B84-DCE85DDFFDD5}">
      <dgm:prSet/>
      <dgm:spPr/>
      <dgm:t>
        <a:bodyPr/>
        <a:lstStyle/>
        <a:p>
          <a:endParaRPr lang="en-US" sz="2000" b="1">
            <a:latin typeface="Montserrat" panose="020B0604020202020204" charset="0"/>
          </a:endParaRPr>
        </a:p>
      </dgm:t>
    </dgm:pt>
    <dgm:pt modelId="{3464D0CC-0928-42B6-9F4F-20BA452AFBAB}" type="sibTrans" cxnId="{EF40A8EC-BBE4-434F-9B84-DCE85DDFFDD5}">
      <dgm:prSet/>
      <dgm:spPr/>
      <dgm:t>
        <a:bodyPr/>
        <a:lstStyle/>
        <a:p>
          <a:endParaRPr lang="en-US" sz="2000" b="1">
            <a:latin typeface="Montserrat" panose="020B0604020202020204" charset="0"/>
          </a:endParaRPr>
        </a:p>
      </dgm:t>
    </dgm:pt>
    <dgm:pt modelId="{BEA73170-406E-4740-AE7D-F516DB317200}">
      <dgm:prSet phldrT="[Text]" custT="1"/>
      <dgm:spPr/>
      <dgm:t>
        <a:bodyPr/>
        <a:lstStyle/>
        <a:p>
          <a:r>
            <a:rPr lang="en-US" sz="2000" b="1" dirty="0" err="1">
              <a:latin typeface="Montserrat" panose="020B0604020202020204" charset="0"/>
            </a:rPr>
            <a:t>Intial</a:t>
          </a:r>
          <a:r>
            <a:rPr lang="en-US" sz="2000" b="1" dirty="0">
              <a:latin typeface="Montserrat" panose="020B0604020202020204" charset="0"/>
            </a:rPr>
            <a:t> test setup</a:t>
          </a:r>
        </a:p>
      </dgm:t>
    </dgm:pt>
    <dgm:pt modelId="{09C278EE-2CD4-4CEF-ADC3-0F34B1F9E909}" type="sibTrans" cxnId="{3CEA18EB-41B1-49DE-83CB-16A0D0C5F0D5}">
      <dgm:prSet custT="1"/>
      <dgm:spPr/>
      <dgm:t>
        <a:bodyPr/>
        <a:lstStyle/>
        <a:p>
          <a:endParaRPr lang="en-US" sz="2000" b="1">
            <a:latin typeface="Montserrat" panose="020B0604020202020204" charset="0"/>
          </a:endParaRPr>
        </a:p>
      </dgm:t>
    </dgm:pt>
    <dgm:pt modelId="{5DC52489-0B24-4BBB-B996-4003C6D8CC5E}" type="parTrans" cxnId="{3CEA18EB-41B1-49DE-83CB-16A0D0C5F0D5}">
      <dgm:prSet/>
      <dgm:spPr/>
      <dgm:t>
        <a:bodyPr/>
        <a:lstStyle/>
        <a:p>
          <a:endParaRPr lang="en-US" sz="2000" b="1">
            <a:latin typeface="Montserrat" panose="020B0604020202020204" charset="0"/>
          </a:endParaRPr>
        </a:p>
      </dgm:t>
    </dgm:pt>
    <dgm:pt modelId="{9D0CCB61-E6D7-46AA-A65B-A8E94376A84E}" type="pres">
      <dgm:prSet presAssocID="{85F49D87-F57B-4A6D-9216-69D8BA693686}" presName="diagram" presStyleCnt="0">
        <dgm:presLayoutVars>
          <dgm:dir/>
          <dgm:resizeHandles val="exact"/>
        </dgm:presLayoutVars>
      </dgm:prSet>
      <dgm:spPr/>
    </dgm:pt>
    <dgm:pt modelId="{4A1BD460-6450-45A3-8762-ECA09CBD8A13}" type="pres">
      <dgm:prSet presAssocID="{BEA73170-406E-4740-AE7D-F516DB317200}" presName="node" presStyleLbl="node1" presStyleIdx="0" presStyleCnt="9" custScaleX="141887" custScaleY="153711">
        <dgm:presLayoutVars>
          <dgm:bulletEnabled val="1"/>
        </dgm:presLayoutVars>
      </dgm:prSet>
      <dgm:spPr/>
    </dgm:pt>
    <dgm:pt modelId="{C075662C-5D9D-429C-83FB-F4AD7FD1BA3F}" type="pres">
      <dgm:prSet presAssocID="{09C278EE-2CD4-4CEF-ADC3-0F34B1F9E909}" presName="sibTrans" presStyleLbl="sibTrans2D1" presStyleIdx="0" presStyleCnt="8"/>
      <dgm:spPr/>
    </dgm:pt>
    <dgm:pt modelId="{5A7BD793-4305-49CE-8414-754BF3F7B076}" type="pres">
      <dgm:prSet presAssocID="{09C278EE-2CD4-4CEF-ADC3-0F34B1F9E909}" presName="connectorText" presStyleLbl="sibTrans2D1" presStyleIdx="0" presStyleCnt="8"/>
      <dgm:spPr/>
    </dgm:pt>
    <dgm:pt modelId="{479B2192-EBA9-4C4D-B8AD-DE9E22038C5D}" type="pres">
      <dgm:prSet presAssocID="{5D522209-12F8-4BCF-BC04-73905435659B}" presName="node" presStyleLbl="node1" presStyleIdx="1" presStyleCnt="9" custScaleX="141887" custScaleY="153711">
        <dgm:presLayoutVars>
          <dgm:bulletEnabled val="1"/>
        </dgm:presLayoutVars>
      </dgm:prSet>
      <dgm:spPr/>
    </dgm:pt>
    <dgm:pt modelId="{E96A7E48-0C18-4365-9AED-9AEAB649FB0A}" type="pres">
      <dgm:prSet presAssocID="{7EC41F49-9C5E-4BD6-82B4-7A7E1A4982F7}" presName="sibTrans" presStyleLbl="sibTrans2D1" presStyleIdx="1" presStyleCnt="8"/>
      <dgm:spPr/>
    </dgm:pt>
    <dgm:pt modelId="{5D66950B-CD4C-4CF4-A66B-C1E278CEE44C}" type="pres">
      <dgm:prSet presAssocID="{7EC41F49-9C5E-4BD6-82B4-7A7E1A4982F7}" presName="connectorText" presStyleLbl="sibTrans2D1" presStyleIdx="1" presStyleCnt="8"/>
      <dgm:spPr/>
    </dgm:pt>
    <dgm:pt modelId="{8B532552-8D33-40F2-9059-9A14D323EDDF}" type="pres">
      <dgm:prSet presAssocID="{3A822AB0-F755-470D-BDF9-59E3758EFE97}" presName="node" presStyleLbl="node1" presStyleIdx="2" presStyleCnt="9" custScaleX="141887" custScaleY="153711">
        <dgm:presLayoutVars>
          <dgm:bulletEnabled val="1"/>
        </dgm:presLayoutVars>
      </dgm:prSet>
      <dgm:spPr/>
    </dgm:pt>
    <dgm:pt modelId="{30A2A4A7-2075-458D-993F-ECE4EF6554F4}" type="pres">
      <dgm:prSet presAssocID="{EF2EB730-6959-4FC1-9AEB-44887C5A8E6F}" presName="sibTrans" presStyleLbl="sibTrans2D1" presStyleIdx="2" presStyleCnt="8"/>
      <dgm:spPr/>
    </dgm:pt>
    <dgm:pt modelId="{CD9B27D0-138C-4A56-8C9D-AB11097E24CC}" type="pres">
      <dgm:prSet presAssocID="{EF2EB730-6959-4FC1-9AEB-44887C5A8E6F}" presName="connectorText" presStyleLbl="sibTrans2D1" presStyleIdx="2" presStyleCnt="8"/>
      <dgm:spPr/>
    </dgm:pt>
    <dgm:pt modelId="{ABC1BA05-77D3-4817-AD22-D21908212D80}" type="pres">
      <dgm:prSet presAssocID="{20002AE0-3483-4035-83A4-11AF8165875E}" presName="node" presStyleLbl="node1" presStyleIdx="3" presStyleCnt="9" custScaleX="141887" custScaleY="153711">
        <dgm:presLayoutVars>
          <dgm:bulletEnabled val="1"/>
        </dgm:presLayoutVars>
      </dgm:prSet>
      <dgm:spPr/>
    </dgm:pt>
    <dgm:pt modelId="{0086F417-0A46-42DF-92AB-562490A0DFBD}" type="pres">
      <dgm:prSet presAssocID="{C69D8BE8-ED9C-48CA-9791-FD4C66AFDBC3}" presName="sibTrans" presStyleLbl="sibTrans2D1" presStyleIdx="3" presStyleCnt="8"/>
      <dgm:spPr/>
    </dgm:pt>
    <dgm:pt modelId="{6C8B2DBB-AA00-4BA8-A714-E5BB61BE30A3}" type="pres">
      <dgm:prSet presAssocID="{C69D8BE8-ED9C-48CA-9791-FD4C66AFDBC3}" presName="connectorText" presStyleLbl="sibTrans2D1" presStyleIdx="3" presStyleCnt="8"/>
      <dgm:spPr/>
    </dgm:pt>
    <dgm:pt modelId="{CAB794AD-7CE3-40F0-82D5-ED4D8327D650}" type="pres">
      <dgm:prSet presAssocID="{A07B60EF-9913-412E-AD47-33CF053593EA}" presName="node" presStyleLbl="node1" presStyleIdx="4" presStyleCnt="9" custScaleX="141887" custScaleY="153711">
        <dgm:presLayoutVars>
          <dgm:bulletEnabled val="1"/>
        </dgm:presLayoutVars>
      </dgm:prSet>
      <dgm:spPr/>
    </dgm:pt>
    <dgm:pt modelId="{6180BFA9-AB4D-4B47-9597-A970D1B325BD}" type="pres">
      <dgm:prSet presAssocID="{AD74B2BE-BA59-4FDD-8814-0A00740CF97E}" presName="sibTrans" presStyleLbl="sibTrans2D1" presStyleIdx="4" presStyleCnt="8"/>
      <dgm:spPr/>
    </dgm:pt>
    <dgm:pt modelId="{3578FE46-9B90-4DC9-AD92-135710184FBC}" type="pres">
      <dgm:prSet presAssocID="{AD74B2BE-BA59-4FDD-8814-0A00740CF97E}" presName="connectorText" presStyleLbl="sibTrans2D1" presStyleIdx="4" presStyleCnt="8"/>
      <dgm:spPr/>
    </dgm:pt>
    <dgm:pt modelId="{FC2DF225-3680-44F2-B048-936074074FF3}" type="pres">
      <dgm:prSet presAssocID="{3C8B445F-5B50-4B25-8516-7B5333860310}" presName="node" presStyleLbl="node1" presStyleIdx="5" presStyleCnt="9" custScaleX="141887" custScaleY="153711">
        <dgm:presLayoutVars>
          <dgm:bulletEnabled val="1"/>
        </dgm:presLayoutVars>
      </dgm:prSet>
      <dgm:spPr/>
    </dgm:pt>
    <dgm:pt modelId="{FC6CA1BA-D1EB-46C6-AE91-56A619ABFC13}" type="pres">
      <dgm:prSet presAssocID="{7C548440-18E1-42BE-AA78-9683375B9006}" presName="sibTrans" presStyleLbl="sibTrans2D1" presStyleIdx="5" presStyleCnt="8"/>
      <dgm:spPr/>
    </dgm:pt>
    <dgm:pt modelId="{C1FB4F49-B586-40E9-8923-A73DC9D5F18A}" type="pres">
      <dgm:prSet presAssocID="{7C548440-18E1-42BE-AA78-9683375B9006}" presName="connectorText" presStyleLbl="sibTrans2D1" presStyleIdx="5" presStyleCnt="8"/>
      <dgm:spPr/>
    </dgm:pt>
    <dgm:pt modelId="{6C92E0D1-45B6-467F-864D-886B45271D93}" type="pres">
      <dgm:prSet presAssocID="{65492FCF-AA8D-4A35-9A64-3AC035C0D245}" presName="node" presStyleLbl="node1" presStyleIdx="6" presStyleCnt="9" custScaleX="141887" custScaleY="153711">
        <dgm:presLayoutVars>
          <dgm:bulletEnabled val="1"/>
        </dgm:presLayoutVars>
      </dgm:prSet>
      <dgm:spPr/>
    </dgm:pt>
    <dgm:pt modelId="{BDD68240-32E8-484D-88FB-D5D192BC599F}" type="pres">
      <dgm:prSet presAssocID="{3F96C1B5-C16E-4A40-A796-382500EFFC92}" presName="sibTrans" presStyleLbl="sibTrans2D1" presStyleIdx="6" presStyleCnt="8"/>
      <dgm:spPr/>
    </dgm:pt>
    <dgm:pt modelId="{8A561945-60EF-4812-9B94-5764B1AA2CCC}" type="pres">
      <dgm:prSet presAssocID="{3F96C1B5-C16E-4A40-A796-382500EFFC92}" presName="connectorText" presStyleLbl="sibTrans2D1" presStyleIdx="6" presStyleCnt="8"/>
      <dgm:spPr/>
    </dgm:pt>
    <dgm:pt modelId="{010CB2BA-0BBE-4FA2-8D95-E688E1FD1E5A}" type="pres">
      <dgm:prSet presAssocID="{77A45EFD-214C-41EA-935C-0F098CAA0476}" presName="node" presStyleLbl="node1" presStyleIdx="7" presStyleCnt="9" custScaleX="141887" custScaleY="153711">
        <dgm:presLayoutVars>
          <dgm:bulletEnabled val="1"/>
        </dgm:presLayoutVars>
      </dgm:prSet>
      <dgm:spPr/>
    </dgm:pt>
    <dgm:pt modelId="{FD7B1AC3-368C-45C3-9BB7-03250CA5DCD2}" type="pres">
      <dgm:prSet presAssocID="{69D928E9-F75A-41B4-99F4-B4286986FD03}" presName="sibTrans" presStyleLbl="sibTrans2D1" presStyleIdx="7" presStyleCnt="8"/>
      <dgm:spPr/>
    </dgm:pt>
    <dgm:pt modelId="{BC1EF2D7-0C9E-4A00-A6B7-1ADF0A61A4AE}" type="pres">
      <dgm:prSet presAssocID="{69D928E9-F75A-41B4-99F4-B4286986FD03}" presName="connectorText" presStyleLbl="sibTrans2D1" presStyleIdx="7" presStyleCnt="8"/>
      <dgm:spPr/>
    </dgm:pt>
    <dgm:pt modelId="{0B4C5B93-1F22-4596-A360-7EAB0B0BEFD1}" type="pres">
      <dgm:prSet presAssocID="{0BA57E3D-154F-43DC-AF4E-38DEA212376C}" presName="node" presStyleLbl="node1" presStyleIdx="8" presStyleCnt="9" custScaleX="141887" custScaleY="153711">
        <dgm:presLayoutVars>
          <dgm:bulletEnabled val="1"/>
        </dgm:presLayoutVars>
      </dgm:prSet>
      <dgm:spPr/>
    </dgm:pt>
  </dgm:ptLst>
  <dgm:cxnLst>
    <dgm:cxn modelId="{0B820609-15FC-44DA-B4C2-B54C5CE8DA53}" type="presOf" srcId="{77A45EFD-214C-41EA-935C-0F098CAA0476}" destId="{010CB2BA-0BBE-4FA2-8D95-E688E1FD1E5A}" srcOrd="0" destOrd="0" presId="urn:microsoft.com/office/officeart/2005/8/layout/process5"/>
    <dgm:cxn modelId="{187BF41A-19B2-4E89-A063-B8DF3539E87E}" type="presOf" srcId="{85F49D87-F57B-4A6D-9216-69D8BA693686}" destId="{9D0CCB61-E6D7-46AA-A65B-A8E94376A84E}" srcOrd="0" destOrd="0" presId="urn:microsoft.com/office/officeart/2005/8/layout/process5"/>
    <dgm:cxn modelId="{D53B6C20-963A-405A-928D-7DD9D8543FDC}" type="presOf" srcId="{69D928E9-F75A-41B4-99F4-B4286986FD03}" destId="{BC1EF2D7-0C9E-4A00-A6B7-1ADF0A61A4AE}" srcOrd="1" destOrd="0" presId="urn:microsoft.com/office/officeart/2005/8/layout/process5"/>
    <dgm:cxn modelId="{10D0CE26-21F8-4CCD-A66A-CFED2E1B6FF9}" srcId="{85F49D87-F57B-4A6D-9216-69D8BA693686}" destId="{5D522209-12F8-4BCF-BC04-73905435659B}" srcOrd="1" destOrd="0" parTransId="{5AF24C24-7748-47F2-8747-949773A5E7EF}" sibTransId="{7EC41F49-9C5E-4BD6-82B4-7A7E1A4982F7}"/>
    <dgm:cxn modelId="{7C57A328-6530-4AC2-A6EF-A201D6E69CCE}" type="presOf" srcId="{3A822AB0-F755-470D-BDF9-59E3758EFE97}" destId="{8B532552-8D33-40F2-9059-9A14D323EDDF}" srcOrd="0" destOrd="0" presId="urn:microsoft.com/office/officeart/2005/8/layout/process5"/>
    <dgm:cxn modelId="{3ECBCF48-DC37-4517-9B1A-8610AED3E020}" type="presOf" srcId="{AD74B2BE-BA59-4FDD-8814-0A00740CF97E}" destId="{3578FE46-9B90-4DC9-AD92-135710184FBC}" srcOrd="1" destOrd="0" presId="urn:microsoft.com/office/officeart/2005/8/layout/process5"/>
    <dgm:cxn modelId="{F4902950-3AF2-4190-9BA5-953518A46903}" type="presOf" srcId="{EF2EB730-6959-4FC1-9AEB-44887C5A8E6F}" destId="{CD9B27D0-138C-4A56-8C9D-AB11097E24CC}" srcOrd="1" destOrd="0" presId="urn:microsoft.com/office/officeart/2005/8/layout/process5"/>
    <dgm:cxn modelId="{B46D4172-A38A-456F-A712-2E7E03B9621E}" srcId="{85F49D87-F57B-4A6D-9216-69D8BA693686}" destId="{A07B60EF-9913-412E-AD47-33CF053593EA}" srcOrd="4" destOrd="0" parTransId="{CBD1D02F-2EBB-4E35-8682-129AE578D1EF}" sibTransId="{AD74B2BE-BA59-4FDD-8814-0A00740CF97E}"/>
    <dgm:cxn modelId="{F3E9F957-E84C-4FE8-B5E2-4CA223003654}" type="presOf" srcId="{C69D8BE8-ED9C-48CA-9791-FD4C66AFDBC3}" destId="{0086F417-0A46-42DF-92AB-562490A0DFBD}" srcOrd="0" destOrd="0" presId="urn:microsoft.com/office/officeart/2005/8/layout/process5"/>
    <dgm:cxn modelId="{E82DE283-0FA4-4FD2-8188-7B1A2B597A40}" type="presOf" srcId="{7EC41F49-9C5E-4BD6-82B4-7A7E1A4982F7}" destId="{E96A7E48-0C18-4365-9AED-9AEAB649FB0A}" srcOrd="0" destOrd="0" presId="urn:microsoft.com/office/officeart/2005/8/layout/process5"/>
    <dgm:cxn modelId="{98314D85-ADF0-4FFC-B5D0-A9CB33EB5EC3}" type="presOf" srcId="{C69D8BE8-ED9C-48CA-9791-FD4C66AFDBC3}" destId="{6C8B2DBB-AA00-4BA8-A714-E5BB61BE30A3}" srcOrd="1" destOrd="0" presId="urn:microsoft.com/office/officeart/2005/8/layout/process5"/>
    <dgm:cxn modelId="{ECACF485-2152-4BF7-91C0-F3FEFAA202B5}" type="presOf" srcId="{0BA57E3D-154F-43DC-AF4E-38DEA212376C}" destId="{0B4C5B93-1F22-4596-A360-7EAB0B0BEFD1}" srcOrd="0" destOrd="0" presId="urn:microsoft.com/office/officeart/2005/8/layout/process5"/>
    <dgm:cxn modelId="{47BA1C9A-F631-4D9E-A206-AB0C54D6DCB3}" type="presOf" srcId="{AD74B2BE-BA59-4FDD-8814-0A00740CF97E}" destId="{6180BFA9-AB4D-4B47-9597-A970D1B325BD}" srcOrd="0" destOrd="0" presId="urn:microsoft.com/office/officeart/2005/8/layout/process5"/>
    <dgm:cxn modelId="{E1CFB19E-690F-4241-BDF5-71E5EBFB9B64}" type="presOf" srcId="{65492FCF-AA8D-4A35-9A64-3AC035C0D245}" destId="{6C92E0D1-45B6-467F-864D-886B45271D93}" srcOrd="0" destOrd="0" presId="urn:microsoft.com/office/officeart/2005/8/layout/process5"/>
    <dgm:cxn modelId="{7E9D0D9F-9802-41CA-93E4-D1AD30025296}" type="presOf" srcId="{5D522209-12F8-4BCF-BC04-73905435659B}" destId="{479B2192-EBA9-4C4D-B8AD-DE9E22038C5D}" srcOrd="0" destOrd="0" presId="urn:microsoft.com/office/officeart/2005/8/layout/process5"/>
    <dgm:cxn modelId="{CA65E1A6-D23A-465A-9E98-7CC6F014B297}" type="presOf" srcId="{3F96C1B5-C16E-4A40-A796-382500EFFC92}" destId="{8A561945-60EF-4812-9B94-5764B1AA2CCC}" srcOrd="1" destOrd="0" presId="urn:microsoft.com/office/officeart/2005/8/layout/process5"/>
    <dgm:cxn modelId="{03BCD7A7-CEDF-43B8-9D21-BC3C3C1E6359}" type="presOf" srcId="{7C548440-18E1-42BE-AA78-9683375B9006}" destId="{FC6CA1BA-D1EB-46C6-AE91-56A619ABFC13}" srcOrd="0" destOrd="0" presId="urn:microsoft.com/office/officeart/2005/8/layout/process5"/>
    <dgm:cxn modelId="{E72D70AA-E1B6-433F-BA8D-5C0C6127EB84}" srcId="{85F49D87-F57B-4A6D-9216-69D8BA693686}" destId="{65492FCF-AA8D-4A35-9A64-3AC035C0D245}" srcOrd="6" destOrd="0" parTransId="{5DCD221D-2B3E-48C3-8939-FB82BB5BEE04}" sibTransId="{3F96C1B5-C16E-4A40-A796-382500EFFC92}"/>
    <dgm:cxn modelId="{91FD28B8-B173-4793-AE8F-27932443B0C1}" srcId="{85F49D87-F57B-4A6D-9216-69D8BA693686}" destId="{3A822AB0-F755-470D-BDF9-59E3758EFE97}" srcOrd="2" destOrd="0" parTransId="{F0BD2A32-B675-4267-9E67-6E91785A4E09}" sibTransId="{EF2EB730-6959-4FC1-9AEB-44887C5A8E6F}"/>
    <dgm:cxn modelId="{8DCABBBB-6107-4190-B5B4-88F3A1C0EF5F}" type="presOf" srcId="{09C278EE-2CD4-4CEF-ADC3-0F34B1F9E909}" destId="{C075662C-5D9D-429C-83FB-F4AD7FD1BA3F}" srcOrd="0" destOrd="0" presId="urn:microsoft.com/office/officeart/2005/8/layout/process5"/>
    <dgm:cxn modelId="{64150BC3-4670-4B3A-9FE3-D0AFED5DC50B}" type="presOf" srcId="{3C8B445F-5B50-4B25-8516-7B5333860310}" destId="{FC2DF225-3680-44F2-B048-936074074FF3}" srcOrd="0" destOrd="0" presId="urn:microsoft.com/office/officeart/2005/8/layout/process5"/>
    <dgm:cxn modelId="{A0D087C3-9803-48FA-9BD6-57A0FB3B3034}" type="presOf" srcId="{69D928E9-F75A-41B4-99F4-B4286986FD03}" destId="{FD7B1AC3-368C-45C3-9BB7-03250CA5DCD2}" srcOrd="0" destOrd="0" presId="urn:microsoft.com/office/officeart/2005/8/layout/process5"/>
    <dgm:cxn modelId="{5C2D49C4-2F56-494D-8CBE-8275A53ED8DC}" type="presOf" srcId="{EF2EB730-6959-4FC1-9AEB-44887C5A8E6F}" destId="{30A2A4A7-2075-458D-993F-ECE4EF6554F4}" srcOrd="0" destOrd="0" presId="urn:microsoft.com/office/officeart/2005/8/layout/process5"/>
    <dgm:cxn modelId="{DA9E4EC7-9C9C-44CF-ACF0-CD5F0C641B14}" type="presOf" srcId="{7EC41F49-9C5E-4BD6-82B4-7A7E1A4982F7}" destId="{5D66950B-CD4C-4CF4-A66B-C1E278CEE44C}" srcOrd="1" destOrd="0" presId="urn:microsoft.com/office/officeart/2005/8/layout/process5"/>
    <dgm:cxn modelId="{22FEFED2-1C24-494C-8424-D05CACBCE359}" srcId="{85F49D87-F57B-4A6D-9216-69D8BA693686}" destId="{77A45EFD-214C-41EA-935C-0F098CAA0476}" srcOrd="7" destOrd="0" parTransId="{C0ED2E93-8EE5-4770-99DF-A09877DBD5C2}" sibTransId="{69D928E9-F75A-41B4-99F4-B4286986FD03}"/>
    <dgm:cxn modelId="{F207B1D5-6CF8-4086-8469-065440784562}" type="presOf" srcId="{A07B60EF-9913-412E-AD47-33CF053593EA}" destId="{CAB794AD-7CE3-40F0-82D5-ED4D8327D650}" srcOrd="0" destOrd="0" presId="urn:microsoft.com/office/officeart/2005/8/layout/process5"/>
    <dgm:cxn modelId="{1C0E2BE0-3149-47AA-9762-35ED391E2AE1}" type="presOf" srcId="{09C278EE-2CD4-4CEF-ADC3-0F34B1F9E909}" destId="{5A7BD793-4305-49CE-8414-754BF3F7B076}" srcOrd="1" destOrd="0" presId="urn:microsoft.com/office/officeart/2005/8/layout/process5"/>
    <dgm:cxn modelId="{1705DAE4-B322-44FD-B9BF-D2CDE563F767}" srcId="{85F49D87-F57B-4A6D-9216-69D8BA693686}" destId="{20002AE0-3483-4035-83A4-11AF8165875E}" srcOrd="3" destOrd="0" parTransId="{9E30BF4C-123B-425A-AFCA-6F649315C9E2}" sibTransId="{C69D8BE8-ED9C-48CA-9791-FD4C66AFDBC3}"/>
    <dgm:cxn modelId="{C1CD1FE9-65FD-4499-A6A4-F67969E9D310}" type="presOf" srcId="{20002AE0-3483-4035-83A4-11AF8165875E}" destId="{ABC1BA05-77D3-4817-AD22-D21908212D80}" srcOrd="0" destOrd="0" presId="urn:microsoft.com/office/officeart/2005/8/layout/process5"/>
    <dgm:cxn modelId="{662371E9-5AD6-45B5-AE11-A5A081EA82F7}" srcId="{85F49D87-F57B-4A6D-9216-69D8BA693686}" destId="{3C8B445F-5B50-4B25-8516-7B5333860310}" srcOrd="5" destOrd="0" parTransId="{CDAC2579-E542-4B7B-A52D-6BD5FAB6DA8A}" sibTransId="{7C548440-18E1-42BE-AA78-9683375B9006}"/>
    <dgm:cxn modelId="{3CEA18EB-41B1-49DE-83CB-16A0D0C5F0D5}" srcId="{85F49D87-F57B-4A6D-9216-69D8BA693686}" destId="{BEA73170-406E-4740-AE7D-F516DB317200}" srcOrd="0" destOrd="0" parTransId="{5DC52489-0B24-4BBB-B996-4003C6D8CC5E}" sibTransId="{09C278EE-2CD4-4CEF-ADC3-0F34B1F9E909}"/>
    <dgm:cxn modelId="{EF40A8EC-BBE4-434F-9B84-DCE85DDFFDD5}" srcId="{85F49D87-F57B-4A6D-9216-69D8BA693686}" destId="{0BA57E3D-154F-43DC-AF4E-38DEA212376C}" srcOrd="8" destOrd="0" parTransId="{1D8986F4-8C85-4678-ACFE-86AB3B2889D9}" sibTransId="{3464D0CC-0928-42B6-9F4F-20BA452AFBAB}"/>
    <dgm:cxn modelId="{704C3EF3-0847-4891-BEF6-C3476A71E8B1}" type="presOf" srcId="{BEA73170-406E-4740-AE7D-F516DB317200}" destId="{4A1BD460-6450-45A3-8762-ECA09CBD8A13}" srcOrd="0" destOrd="0" presId="urn:microsoft.com/office/officeart/2005/8/layout/process5"/>
    <dgm:cxn modelId="{08270BFA-D998-42E7-806C-6ED63C34550A}" type="presOf" srcId="{3F96C1B5-C16E-4A40-A796-382500EFFC92}" destId="{BDD68240-32E8-484D-88FB-D5D192BC599F}" srcOrd="0" destOrd="0" presId="urn:microsoft.com/office/officeart/2005/8/layout/process5"/>
    <dgm:cxn modelId="{F3F11CFB-4D61-4984-BF71-0D9509DD77E6}" type="presOf" srcId="{7C548440-18E1-42BE-AA78-9683375B9006}" destId="{C1FB4F49-B586-40E9-8923-A73DC9D5F18A}" srcOrd="1" destOrd="0" presId="urn:microsoft.com/office/officeart/2005/8/layout/process5"/>
    <dgm:cxn modelId="{945942C1-12D2-4221-AB7B-75F5EF25232E}" type="presParOf" srcId="{9D0CCB61-E6D7-46AA-A65B-A8E94376A84E}" destId="{4A1BD460-6450-45A3-8762-ECA09CBD8A13}" srcOrd="0" destOrd="0" presId="urn:microsoft.com/office/officeart/2005/8/layout/process5"/>
    <dgm:cxn modelId="{952D171A-59D1-42BC-8C7E-596AAAA52BDB}" type="presParOf" srcId="{9D0CCB61-E6D7-46AA-A65B-A8E94376A84E}" destId="{C075662C-5D9D-429C-83FB-F4AD7FD1BA3F}" srcOrd="1" destOrd="0" presId="urn:microsoft.com/office/officeart/2005/8/layout/process5"/>
    <dgm:cxn modelId="{1905F63C-579E-449E-B0BB-0B973794151E}" type="presParOf" srcId="{C075662C-5D9D-429C-83FB-F4AD7FD1BA3F}" destId="{5A7BD793-4305-49CE-8414-754BF3F7B076}" srcOrd="0" destOrd="0" presId="urn:microsoft.com/office/officeart/2005/8/layout/process5"/>
    <dgm:cxn modelId="{659004EB-4458-484C-A90E-8A4E8B29D444}" type="presParOf" srcId="{9D0CCB61-E6D7-46AA-A65B-A8E94376A84E}" destId="{479B2192-EBA9-4C4D-B8AD-DE9E22038C5D}" srcOrd="2" destOrd="0" presId="urn:microsoft.com/office/officeart/2005/8/layout/process5"/>
    <dgm:cxn modelId="{8A4ADE2F-853D-495A-B526-B2ABB64565BA}" type="presParOf" srcId="{9D0CCB61-E6D7-46AA-A65B-A8E94376A84E}" destId="{E96A7E48-0C18-4365-9AED-9AEAB649FB0A}" srcOrd="3" destOrd="0" presId="urn:microsoft.com/office/officeart/2005/8/layout/process5"/>
    <dgm:cxn modelId="{B0F30BEA-5D10-4E98-863B-36887AF2A1C6}" type="presParOf" srcId="{E96A7E48-0C18-4365-9AED-9AEAB649FB0A}" destId="{5D66950B-CD4C-4CF4-A66B-C1E278CEE44C}" srcOrd="0" destOrd="0" presId="urn:microsoft.com/office/officeart/2005/8/layout/process5"/>
    <dgm:cxn modelId="{4B448E12-A9B5-4052-AEE2-03BCCC0A50A5}" type="presParOf" srcId="{9D0CCB61-E6D7-46AA-A65B-A8E94376A84E}" destId="{8B532552-8D33-40F2-9059-9A14D323EDDF}" srcOrd="4" destOrd="0" presId="urn:microsoft.com/office/officeart/2005/8/layout/process5"/>
    <dgm:cxn modelId="{C9A9820F-FD3F-4918-B4C7-851344D9A279}" type="presParOf" srcId="{9D0CCB61-E6D7-46AA-A65B-A8E94376A84E}" destId="{30A2A4A7-2075-458D-993F-ECE4EF6554F4}" srcOrd="5" destOrd="0" presId="urn:microsoft.com/office/officeart/2005/8/layout/process5"/>
    <dgm:cxn modelId="{40879111-FB26-40F0-9C14-9EB32FBC9C8C}" type="presParOf" srcId="{30A2A4A7-2075-458D-993F-ECE4EF6554F4}" destId="{CD9B27D0-138C-4A56-8C9D-AB11097E24CC}" srcOrd="0" destOrd="0" presId="urn:microsoft.com/office/officeart/2005/8/layout/process5"/>
    <dgm:cxn modelId="{627716F6-B570-4BE1-9164-B26B4C36257F}" type="presParOf" srcId="{9D0CCB61-E6D7-46AA-A65B-A8E94376A84E}" destId="{ABC1BA05-77D3-4817-AD22-D21908212D80}" srcOrd="6" destOrd="0" presId="urn:microsoft.com/office/officeart/2005/8/layout/process5"/>
    <dgm:cxn modelId="{4D37F6E3-566A-46F9-9CE8-639B675F4DFD}" type="presParOf" srcId="{9D0CCB61-E6D7-46AA-A65B-A8E94376A84E}" destId="{0086F417-0A46-42DF-92AB-562490A0DFBD}" srcOrd="7" destOrd="0" presId="urn:microsoft.com/office/officeart/2005/8/layout/process5"/>
    <dgm:cxn modelId="{D6A08E47-0136-4854-990F-E340BD2C70CF}" type="presParOf" srcId="{0086F417-0A46-42DF-92AB-562490A0DFBD}" destId="{6C8B2DBB-AA00-4BA8-A714-E5BB61BE30A3}" srcOrd="0" destOrd="0" presId="urn:microsoft.com/office/officeart/2005/8/layout/process5"/>
    <dgm:cxn modelId="{CF3CF294-7D6A-41B8-B266-B120AD408F5A}" type="presParOf" srcId="{9D0CCB61-E6D7-46AA-A65B-A8E94376A84E}" destId="{CAB794AD-7CE3-40F0-82D5-ED4D8327D650}" srcOrd="8" destOrd="0" presId="urn:microsoft.com/office/officeart/2005/8/layout/process5"/>
    <dgm:cxn modelId="{5D77912D-8E64-4B32-85FB-5A299AB0B502}" type="presParOf" srcId="{9D0CCB61-E6D7-46AA-A65B-A8E94376A84E}" destId="{6180BFA9-AB4D-4B47-9597-A970D1B325BD}" srcOrd="9" destOrd="0" presId="urn:microsoft.com/office/officeart/2005/8/layout/process5"/>
    <dgm:cxn modelId="{CC4B417A-C372-40AD-B9D9-BCDDAE342AAA}" type="presParOf" srcId="{6180BFA9-AB4D-4B47-9597-A970D1B325BD}" destId="{3578FE46-9B90-4DC9-AD92-135710184FBC}" srcOrd="0" destOrd="0" presId="urn:microsoft.com/office/officeart/2005/8/layout/process5"/>
    <dgm:cxn modelId="{5D06C615-96E3-4FAF-BCDE-54B994EC361B}" type="presParOf" srcId="{9D0CCB61-E6D7-46AA-A65B-A8E94376A84E}" destId="{FC2DF225-3680-44F2-B048-936074074FF3}" srcOrd="10" destOrd="0" presId="urn:microsoft.com/office/officeart/2005/8/layout/process5"/>
    <dgm:cxn modelId="{3051DDAA-5D87-469B-B030-FF1E0EA569DD}" type="presParOf" srcId="{9D0CCB61-E6D7-46AA-A65B-A8E94376A84E}" destId="{FC6CA1BA-D1EB-46C6-AE91-56A619ABFC13}" srcOrd="11" destOrd="0" presId="urn:microsoft.com/office/officeart/2005/8/layout/process5"/>
    <dgm:cxn modelId="{E8C219EF-6F5A-4116-B3D7-4F63AA78D0CF}" type="presParOf" srcId="{FC6CA1BA-D1EB-46C6-AE91-56A619ABFC13}" destId="{C1FB4F49-B586-40E9-8923-A73DC9D5F18A}" srcOrd="0" destOrd="0" presId="urn:microsoft.com/office/officeart/2005/8/layout/process5"/>
    <dgm:cxn modelId="{8B261803-A4A5-4289-AFA8-759F9D795F8B}" type="presParOf" srcId="{9D0CCB61-E6D7-46AA-A65B-A8E94376A84E}" destId="{6C92E0D1-45B6-467F-864D-886B45271D93}" srcOrd="12" destOrd="0" presId="urn:microsoft.com/office/officeart/2005/8/layout/process5"/>
    <dgm:cxn modelId="{15F8C4F8-63CD-41F4-A916-889B4EE360AB}" type="presParOf" srcId="{9D0CCB61-E6D7-46AA-A65B-A8E94376A84E}" destId="{BDD68240-32E8-484D-88FB-D5D192BC599F}" srcOrd="13" destOrd="0" presId="urn:microsoft.com/office/officeart/2005/8/layout/process5"/>
    <dgm:cxn modelId="{DD330D34-FEFE-4668-83B4-20AC8C31F275}" type="presParOf" srcId="{BDD68240-32E8-484D-88FB-D5D192BC599F}" destId="{8A561945-60EF-4812-9B94-5764B1AA2CCC}" srcOrd="0" destOrd="0" presId="urn:microsoft.com/office/officeart/2005/8/layout/process5"/>
    <dgm:cxn modelId="{E494E6C2-2CF0-493F-A948-C59A26B9CC28}" type="presParOf" srcId="{9D0CCB61-E6D7-46AA-A65B-A8E94376A84E}" destId="{010CB2BA-0BBE-4FA2-8D95-E688E1FD1E5A}" srcOrd="14" destOrd="0" presId="urn:microsoft.com/office/officeart/2005/8/layout/process5"/>
    <dgm:cxn modelId="{4B75903D-AF89-4750-9573-D528A3723C2B}" type="presParOf" srcId="{9D0CCB61-E6D7-46AA-A65B-A8E94376A84E}" destId="{FD7B1AC3-368C-45C3-9BB7-03250CA5DCD2}" srcOrd="15" destOrd="0" presId="urn:microsoft.com/office/officeart/2005/8/layout/process5"/>
    <dgm:cxn modelId="{6261FE56-B42F-41A4-91F3-A09FDE8A34BA}" type="presParOf" srcId="{FD7B1AC3-368C-45C3-9BB7-03250CA5DCD2}" destId="{BC1EF2D7-0C9E-4A00-A6B7-1ADF0A61A4AE}" srcOrd="0" destOrd="0" presId="urn:microsoft.com/office/officeart/2005/8/layout/process5"/>
    <dgm:cxn modelId="{CE2476A5-D877-45ED-8F96-88EF557E6FF4}" type="presParOf" srcId="{9D0CCB61-E6D7-46AA-A65B-A8E94376A84E}" destId="{0B4C5B93-1F22-4596-A360-7EAB0B0BEFD1}" srcOrd="16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5F49D87-F57B-4A6D-9216-69D8BA693686}" type="doc">
      <dgm:prSet loTypeId="urn:microsoft.com/office/officeart/2005/8/layout/process5" loCatId="process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5D522209-12F8-4BCF-BC04-73905435659B}">
      <dgm:prSet phldrT="[Text]" custT="1"/>
      <dgm:spPr/>
      <dgm:t>
        <a:bodyPr/>
        <a:lstStyle/>
        <a:p>
          <a:r>
            <a:rPr lang="en-US" sz="2000" b="1" dirty="0">
              <a:latin typeface="Montserrat" panose="020B0604020202020204" charset="0"/>
            </a:rPr>
            <a:t>Crop test-tube ROI</a:t>
          </a:r>
        </a:p>
      </dgm:t>
    </dgm:pt>
    <dgm:pt modelId="{5AF24C24-7748-47F2-8747-949773A5E7EF}" type="parTrans" cxnId="{10D0CE26-21F8-4CCD-A66A-CFED2E1B6FF9}">
      <dgm:prSet/>
      <dgm:spPr/>
      <dgm:t>
        <a:bodyPr/>
        <a:lstStyle/>
        <a:p>
          <a:endParaRPr lang="en-US" sz="2000" b="1">
            <a:latin typeface="Montserrat" panose="020B0604020202020204" charset="0"/>
          </a:endParaRPr>
        </a:p>
      </dgm:t>
    </dgm:pt>
    <dgm:pt modelId="{7EC41F49-9C5E-4BD6-82B4-7A7E1A4982F7}" type="sibTrans" cxnId="{10D0CE26-21F8-4CCD-A66A-CFED2E1B6FF9}">
      <dgm:prSet custT="1"/>
      <dgm:spPr/>
      <dgm:t>
        <a:bodyPr/>
        <a:lstStyle/>
        <a:p>
          <a:endParaRPr lang="en-US" sz="2000" b="1">
            <a:latin typeface="Montserrat" panose="020B0604020202020204" charset="0"/>
          </a:endParaRPr>
        </a:p>
      </dgm:t>
    </dgm:pt>
    <dgm:pt modelId="{3A822AB0-F755-470D-BDF9-59E3758EFE97}">
      <dgm:prSet phldrT="[Text]" custT="1"/>
      <dgm:spPr/>
      <dgm:t>
        <a:bodyPr/>
        <a:lstStyle/>
        <a:p>
          <a:r>
            <a:rPr lang="en-US" sz="2000" b="1" dirty="0">
              <a:latin typeface="Montserrat" panose="020B0604020202020204" charset="0"/>
            </a:rPr>
            <a:t>Convert to </a:t>
          </a:r>
          <a:r>
            <a:rPr lang="en-US" sz="2000" b="1" dirty="0" err="1">
              <a:latin typeface="Montserrat" panose="020B0604020202020204" charset="0"/>
            </a:rPr>
            <a:t>GrayScale</a:t>
          </a:r>
          <a:r>
            <a:rPr lang="en-US" sz="2000" b="1" dirty="0">
              <a:latin typeface="Montserrat" panose="020B0604020202020204" charset="0"/>
            </a:rPr>
            <a:t> image</a:t>
          </a:r>
        </a:p>
      </dgm:t>
    </dgm:pt>
    <dgm:pt modelId="{F0BD2A32-B675-4267-9E67-6E91785A4E09}" type="parTrans" cxnId="{91FD28B8-B173-4793-AE8F-27932443B0C1}">
      <dgm:prSet/>
      <dgm:spPr/>
      <dgm:t>
        <a:bodyPr/>
        <a:lstStyle/>
        <a:p>
          <a:endParaRPr lang="en-US" sz="2000" b="1">
            <a:latin typeface="Montserrat" panose="020B0604020202020204" charset="0"/>
          </a:endParaRPr>
        </a:p>
      </dgm:t>
    </dgm:pt>
    <dgm:pt modelId="{EF2EB730-6959-4FC1-9AEB-44887C5A8E6F}" type="sibTrans" cxnId="{91FD28B8-B173-4793-AE8F-27932443B0C1}">
      <dgm:prSet custT="1"/>
      <dgm:spPr/>
      <dgm:t>
        <a:bodyPr/>
        <a:lstStyle/>
        <a:p>
          <a:endParaRPr lang="en-US" sz="2000" b="1">
            <a:latin typeface="Montserrat" panose="020B0604020202020204" charset="0"/>
          </a:endParaRPr>
        </a:p>
      </dgm:t>
    </dgm:pt>
    <dgm:pt modelId="{20002AE0-3483-4035-83A4-11AF8165875E}">
      <dgm:prSet phldrT="[Text]" custT="1"/>
      <dgm:spPr/>
      <dgm:t>
        <a:bodyPr/>
        <a:lstStyle/>
        <a:p>
          <a:r>
            <a:rPr lang="en-US" sz="2000" b="1" dirty="0">
              <a:latin typeface="Montserrat" panose="020B0604020202020204" charset="0"/>
            </a:rPr>
            <a:t>Apply uniform Gaussian Blur</a:t>
          </a:r>
        </a:p>
      </dgm:t>
    </dgm:pt>
    <dgm:pt modelId="{9E30BF4C-123B-425A-AFCA-6F649315C9E2}" type="parTrans" cxnId="{1705DAE4-B322-44FD-B9BF-D2CDE563F767}">
      <dgm:prSet/>
      <dgm:spPr/>
      <dgm:t>
        <a:bodyPr/>
        <a:lstStyle/>
        <a:p>
          <a:endParaRPr lang="en-US" sz="2000" b="1">
            <a:latin typeface="Montserrat" panose="020B0604020202020204" charset="0"/>
          </a:endParaRPr>
        </a:p>
      </dgm:t>
    </dgm:pt>
    <dgm:pt modelId="{C69D8BE8-ED9C-48CA-9791-FD4C66AFDBC3}" type="sibTrans" cxnId="{1705DAE4-B322-44FD-B9BF-D2CDE563F767}">
      <dgm:prSet custT="1"/>
      <dgm:spPr/>
      <dgm:t>
        <a:bodyPr/>
        <a:lstStyle/>
        <a:p>
          <a:endParaRPr lang="en-US" sz="2000" b="1">
            <a:latin typeface="Montserrat" panose="020B0604020202020204" charset="0"/>
          </a:endParaRPr>
        </a:p>
      </dgm:t>
    </dgm:pt>
    <dgm:pt modelId="{A07B60EF-9913-412E-AD47-33CF053593EA}">
      <dgm:prSet phldrT="[Text]" custT="1"/>
      <dgm:spPr/>
      <dgm:t>
        <a:bodyPr/>
        <a:lstStyle/>
        <a:p>
          <a:r>
            <a:rPr lang="en-US" sz="2000" b="1" dirty="0">
              <a:latin typeface="Montserrat" panose="020B0604020202020204" charset="0"/>
            </a:rPr>
            <a:t>Choose train level image </a:t>
          </a:r>
        </a:p>
      </dgm:t>
    </dgm:pt>
    <dgm:pt modelId="{CBD1D02F-2EBB-4E35-8682-129AE578D1EF}" type="parTrans" cxnId="{B46D4172-A38A-456F-A712-2E7E03B9621E}">
      <dgm:prSet/>
      <dgm:spPr/>
      <dgm:t>
        <a:bodyPr/>
        <a:lstStyle/>
        <a:p>
          <a:endParaRPr lang="en-US" sz="2000" b="1">
            <a:latin typeface="Montserrat" panose="020B0604020202020204" charset="0"/>
          </a:endParaRPr>
        </a:p>
      </dgm:t>
    </dgm:pt>
    <dgm:pt modelId="{AD74B2BE-BA59-4FDD-8814-0A00740CF97E}" type="sibTrans" cxnId="{B46D4172-A38A-456F-A712-2E7E03B9621E}">
      <dgm:prSet custT="1"/>
      <dgm:spPr/>
      <dgm:t>
        <a:bodyPr/>
        <a:lstStyle/>
        <a:p>
          <a:endParaRPr lang="en-US" sz="2000" b="1">
            <a:latin typeface="Montserrat" panose="020B0604020202020204" charset="0"/>
          </a:endParaRPr>
        </a:p>
      </dgm:t>
    </dgm:pt>
    <dgm:pt modelId="{3C8B445F-5B50-4B25-8516-7B5333860310}">
      <dgm:prSet phldrT="[Text]" custT="1"/>
      <dgm:spPr/>
      <dgm:t>
        <a:bodyPr/>
        <a:lstStyle/>
        <a:p>
          <a:r>
            <a:rPr lang="en-US" sz="2000" b="1" dirty="0">
              <a:latin typeface="Montserrat" panose="020B0604020202020204" charset="0"/>
            </a:rPr>
            <a:t>Choose random non-level image</a:t>
          </a:r>
        </a:p>
      </dgm:t>
    </dgm:pt>
    <dgm:pt modelId="{CDAC2579-E542-4B7B-A52D-6BD5FAB6DA8A}" type="parTrans" cxnId="{662371E9-5AD6-45B5-AE11-A5A081EA82F7}">
      <dgm:prSet/>
      <dgm:spPr/>
      <dgm:t>
        <a:bodyPr/>
        <a:lstStyle/>
        <a:p>
          <a:endParaRPr lang="en-US" sz="2000" b="1">
            <a:latin typeface="Montserrat" panose="020B0604020202020204" charset="0"/>
          </a:endParaRPr>
        </a:p>
      </dgm:t>
    </dgm:pt>
    <dgm:pt modelId="{7C548440-18E1-42BE-AA78-9683375B9006}" type="sibTrans" cxnId="{662371E9-5AD6-45B5-AE11-A5A081EA82F7}">
      <dgm:prSet custT="1"/>
      <dgm:spPr/>
      <dgm:t>
        <a:bodyPr/>
        <a:lstStyle/>
        <a:p>
          <a:endParaRPr lang="en-US" sz="2000" b="1">
            <a:latin typeface="Montserrat" panose="020B0604020202020204" charset="0"/>
          </a:endParaRPr>
        </a:p>
      </dgm:t>
    </dgm:pt>
    <dgm:pt modelId="{65492FCF-AA8D-4A35-9A64-3AC035C0D245}">
      <dgm:prSet phldrT="[Text]" custT="1"/>
      <dgm:spPr/>
      <dgm:t>
        <a:bodyPr/>
        <a:lstStyle/>
        <a:p>
          <a:r>
            <a:rPr lang="en-US" sz="2000" b="1" dirty="0">
              <a:latin typeface="Montserrat" panose="020B0604020202020204" charset="0"/>
            </a:rPr>
            <a:t>Adaptive Canny Edge Detector</a:t>
          </a:r>
        </a:p>
      </dgm:t>
    </dgm:pt>
    <dgm:pt modelId="{5DCD221D-2B3E-48C3-8939-FB82BB5BEE04}" type="parTrans" cxnId="{E72D70AA-E1B6-433F-BA8D-5C0C6127EB84}">
      <dgm:prSet/>
      <dgm:spPr/>
      <dgm:t>
        <a:bodyPr/>
        <a:lstStyle/>
        <a:p>
          <a:endParaRPr lang="en-US" sz="2000" b="1">
            <a:latin typeface="Montserrat" panose="020B0604020202020204" charset="0"/>
          </a:endParaRPr>
        </a:p>
      </dgm:t>
    </dgm:pt>
    <dgm:pt modelId="{3F96C1B5-C16E-4A40-A796-382500EFFC92}" type="sibTrans" cxnId="{E72D70AA-E1B6-433F-BA8D-5C0C6127EB84}">
      <dgm:prSet custT="1"/>
      <dgm:spPr/>
      <dgm:t>
        <a:bodyPr/>
        <a:lstStyle/>
        <a:p>
          <a:endParaRPr lang="en-US" sz="2000" b="1">
            <a:latin typeface="Montserrat" panose="020B0604020202020204" charset="0"/>
          </a:endParaRPr>
        </a:p>
      </dgm:t>
    </dgm:pt>
    <dgm:pt modelId="{77A45EFD-214C-41EA-935C-0F098CAA0476}">
      <dgm:prSet phldrT="[Text]" custT="1"/>
      <dgm:spPr/>
      <dgm:t>
        <a:bodyPr/>
        <a:lstStyle/>
        <a:p>
          <a:r>
            <a:rPr lang="en-US" sz="2000" b="1" dirty="0">
              <a:latin typeface="Montserrat" panose="020B0604020202020204" charset="0"/>
            </a:rPr>
            <a:t>Draw mid level Horizontal Contours </a:t>
          </a:r>
        </a:p>
      </dgm:t>
    </dgm:pt>
    <dgm:pt modelId="{C0ED2E93-8EE5-4770-99DF-A09877DBD5C2}" type="parTrans" cxnId="{22FEFED2-1C24-494C-8424-D05CACBCE359}">
      <dgm:prSet/>
      <dgm:spPr/>
      <dgm:t>
        <a:bodyPr/>
        <a:lstStyle/>
        <a:p>
          <a:endParaRPr lang="en-US" sz="2000" b="1">
            <a:latin typeface="Montserrat" panose="020B0604020202020204" charset="0"/>
          </a:endParaRPr>
        </a:p>
      </dgm:t>
    </dgm:pt>
    <dgm:pt modelId="{69D928E9-F75A-41B4-99F4-B4286986FD03}" type="sibTrans" cxnId="{22FEFED2-1C24-494C-8424-D05CACBCE359}">
      <dgm:prSet custT="1"/>
      <dgm:spPr/>
      <dgm:t>
        <a:bodyPr/>
        <a:lstStyle/>
        <a:p>
          <a:endParaRPr lang="en-US" sz="2000" b="1">
            <a:latin typeface="Montserrat" panose="020B0604020202020204" charset="0"/>
          </a:endParaRPr>
        </a:p>
      </dgm:t>
    </dgm:pt>
    <dgm:pt modelId="{0BA57E3D-154F-43DC-AF4E-38DEA212376C}">
      <dgm:prSet phldrT="[Text]" custT="1"/>
      <dgm:spPr/>
      <dgm:t>
        <a:bodyPr/>
        <a:lstStyle/>
        <a:p>
          <a:r>
            <a:rPr lang="en-US" sz="2000" b="1" dirty="0">
              <a:latin typeface="Montserrat" panose="020B0604020202020204" charset="0"/>
            </a:rPr>
            <a:t>Organize train and test files</a:t>
          </a:r>
        </a:p>
      </dgm:t>
    </dgm:pt>
    <dgm:pt modelId="{1D8986F4-8C85-4678-ACFE-86AB3B2889D9}" type="parTrans" cxnId="{EF40A8EC-BBE4-434F-9B84-DCE85DDFFDD5}">
      <dgm:prSet/>
      <dgm:spPr/>
      <dgm:t>
        <a:bodyPr/>
        <a:lstStyle/>
        <a:p>
          <a:endParaRPr lang="en-US" sz="2000" b="1">
            <a:latin typeface="Montserrat" panose="020B0604020202020204" charset="0"/>
          </a:endParaRPr>
        </a:p>
      </dgm:t>
    </dgm:pt>
    <dgm:pt modelId="{3464D0CC-0928-42B6-9F4F-20BA452AFBAB}" type="sibTrans" cxnId="{EF40A8EC-BBE4-434F-9B84-DCE85DDFFDD5}">
      <dgm:prSet/>
      <dgm:spPr/>
      <dgm:t>
        <a:bodyPr/>
        <a:lstStyle/>
        <a:p>
          <a:endParaRPr lang="en-US" sz="2000" b="1">
            <a:latin typeface="Montserrat" panose="020B0604020202020204" charset="0"/>
          </a:endParaRPr>
        </a:p>
      </dgm:t>
    </dgm:pt>
    <dgm:pt modelId="{BEA73170-406E-4740-AE7D-F516DB317200}">
      <dgm:prSet phldrT="[Text]" custT="1"/>
      <dgm:spPr/>
      <dgm:t>
        <a:bodyPr/>
        <a:lstStyle/>
        <a:p>
          <a:r>
            <a:rPr lang="en-US" sz="2000" b="1" dirty="0">
              <a:latin typeface="Montserrat" panose="020B0604020202020204" charset="0"/>
            </a:rPr>
            <a:t>Input Image dim 4000x3000</a:t>
          </a:r>
        </a:p>
      </dgm:t>
    </dgm:pt>
    <dgm:pt modelId="{09C278EE-2CD4-4CEF-ADC3-0F34B1F9E909}" type="sibTrans" cxnId="{3CEA18EB-41B1-49DE-83CB-16A0D0C5F0D5}">
      <dgm:prSet custT="1"/>
      <dgm:spPr/>
      <dgm:t>
        <a:bodyPr/>
        <a:lstStyle/>
        <a:p>
          <a:endParaRPr lang="en-US" sz="2000" b="1">
            <a:latin typeface="Montserrat" panose="020B0604020202020204" charset="0"/>
          </a:endParaRPr>
        </a:p>
      </dgm:t>
    </dgm:pt>
    <dgm:pt modelId="{5DC52489-0B24-4BBB-B996-4003C6D8CC5E}" type="parTrans" cxnId="{3CEA18EB-41B1-49DE-83CB-16A0D0C5F0D5}">
      <dgm:prSet/>
      <dgm:spPr/>
      <dgm:t>
        <a:bodyPr/>
        <a:lstStyle/>
        <a:p>
          <a:endParaRPr lang="en-US" sz="2000" b="1">
            <a:latin typeface="Montserrat" panose="020B0604020202020204" charset="0"/>
          </a:endParaRPr>
        </a:p>
      </dgm:t>
    </dgm:pt>
    <dgm:pt modelId="{9D0CCB61-E6D7-46AA-A65B-A8E94376A84E}" type="pres">
      <dgm:prSet presAssocID="{85F49D87-F57B-4A6D-9216-69D8BA693686}" presName="diagram" presStyleCnt="0">
        <dgm:presLayoutVars>
          <dgm:dir/>
          <dgm:resizeHandles val="exact"/>
        </dgm:presLayoutVars>
      </dgm:prSet>
      <dgm:spPr/>
    </dgm:pt>
    <dgm:pt modelId="{4A1BD460-6450-45A3-8762-ECA09CBD8A13}" type="pres">
      <dgm:prSet presAssocID="{BEA73170-406E-4740-AE7D-F516DB317200}" presName="node" presStyleLbl="node1" presStyleIdx="0" presStyleCnt="9" custScaleX="141887" custScaleY="153711">
        <dgm:presLayoutVars>
          <dgm:bulletEnabled val="1"/>
        </dgm:presLayoutVars>
      </dgm:prSet>
      <dgm:spPr/>
    </dgm:pt>
    <dgm:pt modelId="{C075662C-5D9D-429C-83FB-F4AD7FD1BA3F}" type="pres">
      <dgm:prSet presAssocID="{09C278EE-2CD4-4CEF-ADC3-0F34B1F9E909}" presName="sibTrans" presStyleLbl="sibTrans2D1" presStyleIdx="0" presStyleCnt="8"/>
      <dgm:spPr/>
    </dgm:pt>
    <dgm:pt modelId="{5A7BD793-4305-49CE-8414-754BF3F7B076}" type="pres">
      <dgm:prSet presAssocID="{09C278EE-2CD4-4CEF-ADC3-0F34B1F9E909}" presName="connectorText" presStyleLbl="sibTrans2D1" presStyleIdx="0" presStyleCnt="8"/>
      <dgm:spPr/>
    </dgm:pt>
    <dgm:pt modelId="{479B2192-EBA9-4C4D-B8AD-DE9E22038C5D}" type="pres">
      <dgm:prSet presAssocID="{5D522209-12F8-4BCF-BC04-73905435659B}" presName="node" presStyleLbl="node1" presStyleIdx="1" presStyleCnt="9" custScaleX="141887" custScaleY="153711">
        <dgm:presLayoutVars>
          <dgm:bulletEnabled val="1"/>
        </dgm:presLayoutVars>
      </dgm:prSet>
      <dgm:spPr/>
    </dgm:pt>
    <dgm:pt modelId="{E96A7E48-0C18-4365-9AED-9AEAB649FB0A}" type="pres">
      <dgm:prSet presAssocID="{7EC41F49-9C5E-4BD6-82B4-7A7E1A4982F7}" presName="sibTrans" presStyleLbl="sibTrans2D1" presStyleIdx="1" presStyleCnt="8"/>
      <dgm:spPr/>
    </dgm:pt>
    <dgm:pt modelId="{5D66950B-CD4C-4CF4-A66B-C1E278CEE44C}" type="pres">
      <dgm:prSet presAssocID="{7EC41F49-9C5E-4BD6-82B4-7A7E1A4982F7}" presName="connectorText" presStyleLbl="sibTrans2D1" presStyleIdx="1" presStyleCnt="8"/>
      <dgm:spPr/>
    </dgm:pt>
    <dgm:pt modelId="{8B532552-8D33-40F2-9059-9A14D323EDDF}" type="pres">
      <dgm:prSet presAssocID="{3A822AB0-F755-470D-BDF9-59E3758EFE97}" presName="node" presStyleLbl="node1" presStyleIdx="2" presStyleCnt="9" custScaleX="141887" custScaleY="153711">
        <dgm:presLayoutVars>
          <dgm:bulletEnabled val="1"/>
        </dgm:presLayoutVars>
      </dgm:prSet>
      <dgm:spPr/>
    </dgm:pt>
    <dgm:pt modelId="{30A2A4A7-2075-458D-993F-ECE4EF6554F4}" type="pres">
      <dgm:prSet presAssocID="{EF2EB730-6959-4FC1-9AEB-44887C5A8E6F}" presName="sibTrans" presStyleLbl="sibTrans2D1" presStyleIdx="2" presStyleCnt="8"/>
      <dgm:spPr/>
    </dgm:pt>
    <dgm:pt modelId="{CD9B27D0-138C-4A56-8C9D-AB11097E24CC}" type="pres">
      <dgm:prSet presAssocID="{EF2EB730-6959-4FC1-9AEB-44887C5A8E6F}" presName="connectorText" presStyleLbl="sibTrans2D1" presStyleIdx="2" presStyleCnt="8"/>
      <dgm:spPr/>
    </dgm:pt>
    <dgm:pt modelId="{ABC1BA05-77D3-4817-AD22-D21908212D80}" type="pres">
      <dgm:prSet presAssocID="{20002AE0-3483-4035-83A4-11AF8165875E}" presName="node" presStyleLbl="node1" presStyleIdx="3" presStyleCnt="9" custScaleX="141887" custScaleY="153711">
        <dgm:presLayoutVars>
          <dgm:bulletEnabled val="1"/>
        </dgm:presLayoutVars>
      </dgm:prSet>
      <dgm:spPr/>
    </dgm:pt>
    <dgm:pt modelId="{0086F417-0A46-42DF-92AB-562490A0DFBD}" type="pres">
      <dgm:prSet presAssocID="{C69D8BE8-ED9C-48CA-9791-FD4C66AFDBC3}" presName="sibTrans" presStyleLbl="sibTrans2D1" presStyleIdx="3" presStyleCnt="8"/>
      <dgm:spPr/>
    </dgm:pt>
    <dgm:pt modelId="{6C8B2DBB-AA00-4BA8-A714-E5BB61BE30A3}" type="pres">
      <dgm:prSet presAssocID="{C69D8BE8-ED9C-48CA-9791-FD4C66AFDBC3}" presName="connectorText" presStyleLbl="sibTrans2D1" presStyleIdx="3" presStyleCnt="8"/>
      <dgm:spPr/>
    </dgm:pt>
    <dgm:pt modelId="{CAB794AD-7CE3-40F0-82D5-ED4D8327D650}" type="pres">
      <dgm:prSet presAssocID="{A07B60EF-9913-412E-AD47-33CF053593EA}" presName="node" presStyleLbl="node1" presStyleIdx="4" presStyleCnt="9" custScaleX="141887" custScaleY="153711">
        <dgm:presLayoutVars>
          <dgm:bulletEnabled val="1"/>
        </dgm:presLayoutVars>
      </dgm:prSet>
      <dgm:spPr/>
    </dgm:pt>
    <dgm:pt modelId="{6180BFA9-AB4D-4B47-9597-A970D1B325BD}" type="pres">
      <dgm:prSet presAssocID="{AD74B2BE-BA59-4FDD-8814-0A00740CF97E}" presName="sibTrans" presStyleLbl="sibTrans2D1" presStyleIdx="4" presStyleCnt="8"/>
      <dgm:spPr/>
    </dgm:pt>
    <dgm:pt modelId="{3578FE46-9B90-4DC9-AD92-135710184FBC}" type="pres">
      <dgm:prSet presAssocID="{AD74B2BE-BA59-4FDD-8814-0A00740CF97E}" presName="connectorText" presStyleLbl="sibTrans2D1" presStyleIdx="4" presStyleCnt="8"/>
      <dgm:spPr/>
    </dgm:pt>
    <dgm:pt modelId="{FC2DF225-3680-44F2-B048-936074074FF3}" type="pres">
      <dgm:prSet presAssocID="{3C8B445F-5B50-4B25-8516-7B5333860310}" presName="node" presStyleLbl="node1" presStyleIdx="5" presStyleCnt="9" custScaleX="141887" custScaleY="153711">
        <dgm:presLayoutVars>
          <dgm:bulletEnabled val="1"/>
        </dgm:presLayoutVars>
      </dgm:prSet>
      <dgm:spPr/>
    </dgm:pt>
    <dgm:pt modelId="{FC6CA1BA-D1EB-46C6-AE91-56A619ABFC13}" type="pres">
      <dgm:prSet presAssocID="{7C548440-18E1-42BE-AA78-9683375B9006}" presName="sibTrans" presStyleLbl="sibTrans2D1" presStyleIdx="5" presStyleCnt="8"/>
      <dgm:spPr/>
    </dgm:pt>
    <dgm:pt modelId="{C1FB4F49-B586-40E9-8923-A73DC9D5F18A}" type="pres">
      <dgm:prSet presAssocID="{7C548440-18E1-42BE-AA78-9683375B9006}" presName="connectorText" presStyleLbl="sibTrans2D1" presStyleIdx="5" presStyleCnt="8"/>
      <dgm:spPr/>
    </dgm:pt>
    <dgm:pt modelId="{6C92E0D1-45B6-467F-864D-886B45271D93}" type="pres">
      <dgm:prSet presAssocID="{65492FCF-AA8D-4A35-9A64-3AC035C0D245}" presName="node" presStyleLbl="node1" presStyleIdx="6" presStyleCnt="9" custScaleX="141887" custScaleY="153711">
        <dgm:presLayoutVars>
          <dgm:bulletEnabled val="1"/>
        </dgm:presLayoutVars>
      </dgm:prSet>
      <dgm:spPr/>
    </dgm:pt>
    <dgm:pt modelId="{BDD68240-32E8-484D-88FB-D5D192BC599F}" type="pres">
      <dgm:prSet presAssocID="{3F96C1B5-C16E-4A40-A796-382500EFFC92}" presName="sibTrans" presStyleLbl="sibTrans2D1" presStyleIdx="6" presStyleCnt="8"/>
      <dgm:spPr/>
    </dgm:pt>
    <dgm:pt modelId="{8A561945-60EF-4812-9B94-5764B1AA2CCC}" type="pres">
      <dgm:prSet presAssocID="{3F96C1B5-C16E-4A40-A796-382500EFFC92}" presName="connectorText" presStyleLbl="sibTrans2D1" presStyleIdx="6" presStyleCnt="8"/>
      <dgm:spPr/>
    </dgm:pt>
    <dgm:pt modelId="{010CB2BA-0BBE-4FA2-8D95-E688E1FD1E5A}" type="pres">
      <dgm:prSet presAssocID="{77A45EFD-214C-41EA-935C-0F098CAA0476}" presName="node" presStyleLbl="node1" presStyleIdx="7" presStyleCnt="9" custScaleX="141887" custScaleY="153711">
        <dgm:presLayoutVars>
          <dgm:bulletEnabled val="1"/>
        </dgm:presLayoutVars>
      </dgm:prSet>
      <dgm:spPr/>
    </dgm:pt>
    <dgm:pt modelId="{FD7B1AC3-368C-45C3-9BB7-03250CA5DCD2}" type="pres">
      <dgm:prSet presAssocID="{69D928E9-F75A-41B4-99F4-B4286986FD03}" presName="sibTrans" presStyleLbl="sibTrans2D1" presStyleIdx="7" presStyleCnt="8"/>
      <dgm:spPr/>
    </dgm:pt>
    <dgm:pt modelId="{BC1EF2D7-0C9E-4A00-A6B7-1ADF0A61A4AE}" type="pres">
      <dgm:prSet presAssocID="{69D928E9-F75A-41B4-99F4-B4286986FD03}" presName="connectorText" presStyleLbl="sibTrans2D1" presStyleIdx="7" presStyleCnt="8"/>
      <dgm:spPr/>
    </dgm:pt>
    <dgm:pt modelId="{0B4C5B93-1F22-4596-A360-7EAB0B0BEFD1}" type="pres">
      <dgm:prSet presAssocID="{0BA57E3D-154F-43DC-AF4E-38DEA212376C}" presName="node" presStyleLbl="node1" presStyleIdx="8" presStyleCnt="9" custScaleX="141887" custScaleY="153711">
        <dgm:presLayoutVars>
          <dgm:bulletEnabled val="1"/>
        </dgm:presLayoutVars>
      </dgm:prSet>
      <dgm:spPr/>
    </dgm:pt>
  </dgm:ptLst>
  <dgm:cxnLst>
    <dgm:cxn modelId="{0B820609-15FC-44DA-B4C2-B54C5CE8DA53}" type="presOf" srcId="{77A45EFD-214C-41EA-935C-0F098CAA0476}" destId="{010CB2BA-0BBE-4FA2-8D95-E688E1FD1E5A}" srcOrd="0" destOrd="0" presId="urn:microsoft.com/office/officeart/2005/8/layout/process5"/>
    <dgm:cxn modelId="{187BF41A-19B2-4E89-A063-B8DF3539E87E}" type="presOf" srcId="{85F49D87-F57B-4A6D-9216-69D8BA693686}" destId="{9D0CCB61-E6D7-46AA-A65B-A8E94376A84E}" srcOrd="0" destOrd="0" presId="urn:microsoft.com/office/officeart/2005/8/layout/process5"/>
    <dgm:cxn modelId="{D53B6C20-963A-405A-928D-7DD9D8543FDC}" type="presOf" srcId="{69D928E9-F75A-41B4-99F4-B4286986FD03}" destId="{BC1EF2D7-0C9E-4A00-A6B7-1ADF0A61A4AE}" srcOrd="1" destOrd="0" presId="urn:microsoft.com/office/officeart/2005/8/layout/process5"/>
    <dgm:cxn modelId="{10D0CE26-21F8-4CCD-A66A-CFED2E1B6FF9}" srcId="{85F49D87-F57B-4A6D-9216-69D8BA693686}" destId="{5D522209-12F8-4BCF-BC04-73905435659B}" srcOrd="1" destOrd="0" parTransId="{5AF24C24-7748-47F2-8747-949773A5E7EF}" sibTransId="{7EC41F49-9C5E-4BD6-82B4-7A7E1A4982F7}"/>
    <dgm:cxn modelId="{7C57A328-6530-4AC2-A6EF-A201D6E69CCE}" type="presOf" srcId="{3A822AB0-F755-470D-BDF9-59E3758EFE97}" destId="{8B532552-8D33-40F2-9059-9A14D323EDDF}" srcOrd="0" destOrd="0" presId="urn:microsoft.com/office/officeart/2005/8/layout/process5"/>
    <dgm:cxn modelId="{3ECBCF48-DC37-4517-9B1A-8610AED3E020}" type="presOf" srcId="{AD74B2BE-BA59-4FDD-8814-0A00740CF97E}" destId="{3578FE46-9B90-4DC9-AD92-135710184FBC}" srcOrd="1" destOrd="0" presId="urn:microsoft.com/office/officeart/2005/8/layout/process5"/>
    <dgm:cxn modelId="{F4902950-3AF2-4190-9BA5-953518A46903}" type="presOf" srcId="{EF2EB730-6959-4FC1-9AEB-44887C5A8E6F}" destId="{CD9B27D0-138C-4A56-8C9D-AB11097E24CC}" srcOrd="1" destOrd="0" presId="urn:microsoft.com/office/officeart/2005/8/layout/process5"/>
    <dgm:cxn modelId="{B46D4172-A38A-456F-A712-2E7E03B9621E}" srcId="{85F49D87-F57B-4A6D-9216-69D8BA693686}" destId="{A07B60EF-9913-412E-AD47-33CF053593EA}" srcOrd="4" destOrd="0" parTransId="{CBD1D02F-2EBB-4E35-8682-129AE578D1EF}" sibTransId="{AD74B2BE-BA59-4FDD-8814-0A00740CF97E}"/>
    <dgm:cxn modelId="{F3E9F957-E84C-4FE8-B5E2-4CA223003654}" type="presOf" srcId="{C69D8BE8-ED9C-48CA-9791-FD4C66AFDBC3}" destId="{0086F417-0A46-42DF-92AB-562490A0DFBD}" srcOrd="0" destOrd="0" presId="urn:microsoft.com/office/officeart/2005/8/layout/process5"/>
    <dgm:cxn modelId="{E82DE283-0FA4-4FD2-8188-7B1A2B597A40}" type="presOf" srcId="{7EC41F49-9C5E-4BD6-82B4-7A7E1A4982F7}" destId="{E96A7E48-0C18-4365-9AED-9AEAB649FB0A}" srcOrd="0" destOrd="0" presId="urn:microsoft.com/office/officeart/2005/8/layout/process5"/>
    <dgm:cxn modelId="{98314D85-ADF0-4FFC-B5D0-A9CB33EB5EC3}" type="presOf" srcId="{C69D8BE8-ED9C-48CA-9791-FD4C66AFDBC3}" destId="{6C8B2DBB-AA00-4BA8-A714-E5BB61BE30A3}" srcOrd="1" destOrd="0" presId="urn:microsoft.com/office/officeart/2005/8/layout/process5"/>
    <dgm:cxn modelId="{ECACF485-2152-4BF7-91C0-F3FEFAA202B5}" type="presOf" srcId="{0BA57E3D-154F-43DC-AF4E-38DEA212376C}" destId="{0B4C5B93-1F22-4596-A360-7EAB0B0BEFD1}" srcOrd="0" destOrd="0" presId="urn:microsoft.com/office/officeart/2005/8/layout/process5"/>
    <dgm:cxn modelId="{47BA1C9A-F631-4D9E-A206-AB0C54D6DCB3}" type="presOf" srcId="{AD74B2BE-BA59-4FDD-8814-0A00740CF97E}" destId="{6180BFA9-AB4D-4B47-9597-A970D1B325BD}" srcOrd="0" destOrd="0" presId="urn:microsoft.com/office/officeart/2005/8/layout/process5"/>
    <dgm:cxn modelId="{E1CFB19E-690F-4241-BDF5-71E5EBFB9B64}" type="presOf" srcId="{65492FCF-AA8D-4A35-9A64-3AC035C0D245}" destId="{6C92E0D1-45B6-467F-864D-886B45271D93}" srcOrd="0" destOrd="0" presId="urn:microsoft.com/office/officeart/2005/8/layout/process5"/>
    <dgm:cxn modelId="{7E9D0D9F-9802-41CA-93E4-D1AD30025296}" type="presOf" srcId="{5D522209-12F8-4BCF-BC04-73905435659B}" destId="{479B2192-EBA9-4C4D-B8AD-DE9E22038C5D}" srcOrd="0" destOrd="0" presId="urn:microsoft.com/office/officeart/2005/8/layout/process5"/>
    <dgm:cxn modelId="{CA65E1A6-D23A-465A-9E98-7CC6F014B297}" type="presOf" srcId="{3F96C1B5-C16E-4A40-A796-382500EFFC92}" destId="{8A561945-60EF-4812-9B94-5764B1AA2CCC}" srcOrd="1" destOrd="0" presId="urn:microsoft.com/office/officeart/2005/8/layout/process5"/>
    <dgm:cxn modelId="{03BCD7A7-CEDF-43B8-9D21-BC3C3C1E6359}" type="presOf" srcId="{7C548440-18E1-42BE-AA78-9683375B9006}" destId="{FC6CA1BA-D1EB-46C6-AE91-56A619ABFC13}" srcOrd="0" destOrd="0" presId="urn:microsoft.com/office/officeart/2005/8/layout/process5"/>
    <dgm:cxn modelId="{E72D70AA-E1B6-433F-BA8D-5C0C6127EB84}" srcId="{85F49D87-F57B-4A6D-9216-69D8BA693686}" destId="{65492FCF-AA8D-4A35-9A64-3AC035C0D245}" srcOrd="6" destOrd="0" parTransId="{5DCD221D-2B3E-48C3-8939-FB82BB5BEE04}" sibTransId="{3F96C1B5-C16E-4A40-A796-382500EFFC92}"/>
    <dgm:cxn modelId="{91FD28B8-B173-4793-AE8F-27932443B0C1}" srcId="{85F49D87-F57B-4A6D-9216-69D8BA693686}" destId="{3A822AB0-F755-470D-BDF9-59E3758EFE97}" srcOrd="2" destOrd="0" parTransId="{F0BD2A32-B675-4267-9E67-6E91785A4E09}" sibTransId="{EF2EB730-6959-4FC1-9AEB-44887C5A8E6F}"/>
    <dgm:cxn modelId="{8DCABBBB-6107-4190-B5B4-88F3A1C0EF5F}" type="presOf" srcId="{09C278EE-2CD4-4CEF-ADC3-0F34B1F9E909}" destId="{C075662C-5D9D-429C-83FB-F4AD7FD1BA3F}" srcOrd="0" destOrd="0" presId="urn:microsoft.com/office/officeart/2005/8/layout/process5"/>
    <dgm:cxn modelId="{64150BC3-4670-4B3A-9FE3-D0AFED5DC50B}" type="presOf" srcId="{3C8B445F-5B50-4B25-8516-7B5333860310}" destId="{FC2DF225-3680-44F2-B048-936074074FF3}" srcOrd="0" destOrd="0" presId="urn:microsoft.com/office/officeart/2005/8/layout/process5"/>
    <dgm:cxn modelId="{A0D087C3-9803-48FA-9BD6-57A0FB3B3034}" type="presOf" srcId="{69D928E9-F75A-41B4-99F4-B4286986FD03}" destId="{FD7B1AC3-368C-45C3-9BB7-03250CA5DCD2}" srcOrd="0" destOrd="0" presId="urn:microsoft.com/office/officeart/2005/8/layout/process5"/>
    <dgm:cxn modelId="{5C2D49C4-2F56-494D-8CBE-8275A53ED8DC}" type="presOf" srcId="{EF2EB730-6959-4FC1-9AEB-44887C5A8E6F}" destId="{30A2A4A7-2075-458D-993F-ECE4EF6554F4}" srcOrd="0" destOrd="0" presId="urn:microsoft.com/office/officeart/2005/8/layout/process5"/>
    <dgm:cxn modelId="{DA9E4EC7-9C9C-44CF-ACF0-CD5F0C641B14}" type="presOf" srcId="{7EC41F49-9C5E-4BD6-82B4-7A7E1A4982F7}" destId="{5D66950B-CD4C-4CF4-A66B-C1E278CEE44C}" srcOrd="1" destOrd="0" presId="urn:microsoft.com/office/officeart/2005/8/layout/process5"/>
    <dgm:cxn modelId="{22FEFED2-1C24-494C-8424-D05CACBCE359}" srcId="{85F49D87-F57B-4A6D-9216-69D8BA693686}" destId="{77A45EFD-214C-41EA-935C-0F098CAA0476}" srcOrd="7" destOrd="0" parTransId="{C0ED2E93-8EE5-4770-99DF-A09877DBD5C2}" sibTransId="{69D928E9-F75A-41B4-99F4-B4286986FD03}"/>
    <dgm:cxn modelId="{F207B1D5-6CF8-4086-8469-065440784562}" type="presOf" srcId="{A07B60EF-9913-412E-AD47-33CF053593EA}" destId="{CAB794AD-7CE3-40F0-82D5-ED4D8327D650}" srcOrd="0" destOrd="0" presId="urn:microsoft.com/office/officeart/2005/8/layout/process5"/>
    <dgm:cxn modelId="{1C0E2BE0-3149-47AA-9762-35ED391E2AE1}" type="presOf" srcId="{09C278EE-2CD4-4CEF-ADC3-0F34B1F9E909}" destId="{5A7BD793-4305-49CE-8414-754BF3F7B076}" srcOrd="1" destOrd="0" presId="urn:microsoft.com/office/officeart/2005/8/layout/process5"/>
    <dgm:cxn modelId="{1705DAE4-B322-44FD-B9BF-D2CDE563F767}" srcId="{85F49D87-F57B-4A6D-9216-69D8BA693686}" destId="{20002AE0-3483-4035-83A4-11AF8165875E}" srcOrd="3" destOrd="0" parTransId="{9E30BF4C-123B-425A-AFCA-6F649315C9E2}" sibTransId="{C69D8BE8-ED9C-48CA-9791-FD4C66AFDBC3}"/>
    <dgm:cxn modelId="{C1CD1FE9-65FD-4499-A6A4-F67969E9D310}" type="presOf" srcId="{20002AE0-3483-4035-83A4-11AF8165875E}" destId="{ABC1BA05-77D3-4817-AD22-D21908212D80}" srcOrd="0" destOrd="0" presId="urn:microsoft.com/office/officeart/2005/8/layout/process5"/>
    <dgm:cxn modelId="{662371E9-5AD6-45B5-AE11-A5A081EA82F7}" srcId="{85F49D87-F57B-4A6D-9216-69D8BA693686}" destId="{3C8B445F-5B50-4B25-8516-7B5333860310}" srcOrd="5" destOrd="0" parTransId="{CDAC2579-E542-4B7B-A52D-6BD5FAB6DA8A}" sibTransId="{7C548440-18E1-42BE-AA78-9683375B9006}"/>
    <dgm:cxn modelId="{3CEA18EB-41B1-49DE-83CB-16A0D0C5F0D5}" srcId="{85F49D87-F57B-4A6D-9216-69D8BA693686}" destId="{BEA73170-406E-4740-AE7D-F516DB317200}" srcOrd="0" destOrd="0" parTransId="{5DC52489-0B24-4BBB-B996-4003C6D8CC5E}" sibTransId="{09C278EE-2CD4-4CEF-ADC3-0F34B1F9E909}"/>
    <dgm:cxn modelId="{EF40A8EC-BBE4-434F-9B84-DCE85DDFFDD5}" srcId="{85F49D87-F57B-4A6D-9216-69D8BA693686}" destId="{0BA57E3D-154F-43DC-AF4E-38DEA212376C}" srcOrd="8" destOrd="0" parTransId="{1D8986F4-8C85-4678-ACFE-86AB3B2889D9}" sibTransId="{3464D0CC-0928-42B6-9F4F-20BA452AFBAB}"/>
    <dgm:cxn modelId="{704C3EF3-0847-4891-BEF6-C3476A71E8B1}" type="presOf" srcId="{BEA73170-406E-4740-AE7D-F516DB317200}" destId="{4A1BD460-6450-45A3-8762-ECA09CBD8A13}" srcOrd="0" destOrd="0" presId="urn:microsoft.com/office/officeart/2005/8/layout/process5"/>
    <dgm:cxn modelId="{08270BFA-D998-42E7-806C-6ED63C34550A}" type="presOf" srcId="{3F96C1B5-C16E-4A40-A796-382500EFFC92}" destId="{BDD68240-32E8-484D-88FB-D5D192BC599F}" srcOrd="0" destOrd="0" presId="urn:microsoft.com/office/officeart/2005/8/layout/process5"/>
    <dgm:cxn modelId="{F3F11CFB-4D61-4984-BF71-0D9509DD77E6}" type="presOf" srcId="{7C548440-18E1-42BE-AA78-9683375B9006}" destId="{C1FB4F49-B586-40E9-8923-A73DC9D5F18A}" srcOrd="1" destOrd="0" presId="urn:microsoft.com/office/officeart/2005/8/layout/process5"/>
    <dgm:cxn modelId="{945942C1-12D2-4221-AB7B-75F5EF25232E}" type="presParOf" srcId="{9D0CCB61-E6D7-46AA-A65B-A8E94376A84E}" destId="{4A1BD460-6450-45A3-8762-ECA09CBD8A13}" srcOrd="0" destOrd="0" presId="urn:microsoft.com/office/officeart/2005/8/layout/process5"/>
    <dgm:cxn modelId="{952D171A-59D1-42BC-8C7E-596AAAA52BDB}" type="presParOf" srcId="{9D0CCB61-E6D7-46AA-A65B-A8E94376A84E}" destId="{C075662C-5D9D-429C-83FB-F4AD7FD1BA3F}" srcOrd="1" destOrd="0" presId="urn:microsoft.com/office/officeart/2005/8/layout/process5"/>
    <dgm:cxn modelId="{1905F63C-579E-449E-B0BB-0B973794151E}" type="presParOf" srcId="{C075662C-5D9D-429C-83FB-F4AD7FD1BA3F}" destId="{5A7BD793-4305-49CE-8414-754BF3F7B076}" srcOrd="0" destOrd="0" presId="urn:microsoft.com/office/officeart/2005/8/layout/process5"/>
    <dgm:cxn modelId="{659004EB-4458-484C-A90E-8A4E8B29D444}" type="presParOf" srcId="{9D0CCB61-E6D7-46AA-A65B-A8E94376A84E}" destId="{479B2192-EBA9-4C4D-B8AD-DE9E22038C5D}" srcOrd="2" destOrd="0" presId="urn:microsoft.com/office/officeart/2005/8/layout/process5"/>
    <dgm:cxn modelId="{8A4ADE2F-853D-495A-B526-B2ABB64565BA}" type="presParOf" srcId="{9D0CCB61-E6D7-46AA-A65B-A8E94376A84E}" destId="{E96A7E48-0C18-4365-9AED-9AEAB649FB0A}" srcOrd="3" destOrd="0" presId="urn:microsoft.com/office/officeart/2005/8/layout/process5"/>
    <dgm:cxn modelId="{B0F30BEA-5D10-4E98-863B-36887AF2A1C6}" type="presParOf" srcId="{E96A7E48-0C18-4365-9AED-9AEAB649FB0A}" destId="{5D66950B-CD4C-4CF4-A66B-C1E278CEE44C}" srcOrd="0" destOrd="0" presId="urn:microsoft.com/office/officeart/2005/8/layout/process5"/>
    <dgm:cxn modelId="{4B448E12-A9B5-4052-AEE2-03BCCC0A50A5}" type="presParOf" srcId="{9D0CCB61-E6D7-46AA-A65B-A8E94376A84E}" destId="{8B532552-8D33-40F2-9059-9A14D323EDDF}" srcOrd="4" destOrd="0" presId="urn:microsoft.com/office/officeart/2005/8/layout/process5"/>
    <dgm:cxn modelId="{C9A9820F-FD3F-4918-B4C7-851344D9A279}" type="presParOf" srcId="{9D0CCB61-E6D7-46AA-A65B-A8E94376A84E}" destId="{30A2A4A7-2075-458D-993F-ECE4EF6554F4}" srcOrd="5" destOrd="0" presId="urn:microsoft.com/office/officeart/2005/8/layout/process5"/>
    <dgm:cxn modelId="{40879111-FB26-40F0-9C14-9EB32FBC9C8C}" type="presParOf" srcId="{30A2A4A7-2075-458D-993F-ECE4EF6554F4}" destId="{CD9B27D0-138C-4A56-8C9D-AB11097E24CC}" srcOrd="0" destOrd="0" presId="urn:microsoft.com/office/officeart/2005/8/layout/process5"/>
    <dgm:cxn modelId="{627716F6-B570-4BE1-9164-B26B4C36257F}" type="presParOf" srcId="{9D0CCB61-E6D7-46AA-A65B-A8E94376A84E}" destId="{ABC1BA05-77D3-4817-AD22-D21908212D80}" srcOrd="6" destOrd="0" presId="urn:microsoft.com/office/officeart/2005/8/layout/process5"/>
    <dgm:cxn modelId="{4D37F6E3-566A-46F9-9CE8-639B675F4DFD}" type="presParOf" srcId="{9D0CCB61-E6D7-46AA-A65B-A8E94376A84E}" destId="{0086F417-0A46-42DF-92AB-562490A0DFBD}" srcOrd="7" destOrd="0" presId="urn:microsoft.com/office/officeart/2005/8/layout/process5"/>
    <dgm:cxn modelId="{D6A08E47-0136-4854-990F-E340BD2C70CF}" type="presParOf" srcId="{0086F417-0A46-42DF-92AB-562490A0DFBD}" destId="{6C8B2DBB-AA00-4BA8-A714-E5BB61BE30A3}" srcOrd="0" destOrd="0" presId="urn:microsoft.com/office/officeart/2005/8/layout/process5"/>
    <dgm:cxn modelId="{CF3CF294-7D6A-41B8-B266-B120AD408F5A}" type="presParOf" srcId="{9D0CCB61-E6D7-46AA-A65B-A8E94376A84E}" destId="{CAB794AD-7CE3-40F0-82D5-ED4D8327D650}" srcOrd="8" destOrd="0" presId="urn:microsoft.com/office/officeart/2005/8/layout/process5"/>
    <dgm:cxn modelId="{5D77912D-8E64-4B32-85FB-5A299AB0B502}" type="presParOf" srcId="{9D0CCB61-E6D7-46AA-A65B-A8E94376A84E}" destId="{6180BFA9-AB4D-4B47-9597-A970D1B325BD}" srcOrd="9" destOrd="0" presId="urn:microsoft.com/office/officeart/2005/8/layout/process5"/>
    <dgm:cxn modelId="{CC4B417A-C372-40AD-B9D9-BCDDAE342AAA}" type="presParOf" srcId="{6180BFA9-AB4D-4B47-9597-A970D1B325BD}" destId="{3578FE46-9B90-4DC9-AD92-135710184FBC}" srcOrd="0" destOrd="0" presId="urn:microsoft.com/office/officeart/2005/8/layout/process5"/>
    <dgm:cxn modelId="{5D06C615-96E3-4FAF-BCDE-54B994EC361B}" type="presParOf" srcId="{9D0CCB61-E6D7-46AA-A65B-A8E94376A84E}" destId="{FC2DF225-3680-44F2-B048-936074074FF3}" srcOrd="10" destOrd="0" presId="urn:microsoft.com/office/officeart/2005/8/layout/process5"/>
    <dgm:cxn modelId="{3051DDAA-5D87-469B-B030-FF1E0EA569DD}" type="presParOf" srcId="{9D0CCB61-E6D7-46AA-A65B-A8E94376A84E}" destId="{FC6CA1BA-D1EB-46C6-AE91-56A619ABFC13}" srcOrd="11" destOrd="0" presId="urn:microsoft.com/office/officeart/2005/8/layout/process5"/>
    <dgm:cxn modelId="{E8C219EF-6F5A-4116-B3D7-4F63AA78D0CF}" type="presParOf" srcId="{FC6CA1BA-D1EB-46C6-AE91-56A619ABFC13}" destId="{C1FB4F49-B586-40E9-8923-A73DC9D5F18A}" srcOrd="0" destOrd="0" presId="urn:microsoft.com/office/officeart/2005/8/layout/process5"/>
    <dgm:cxn modelId="{8B261803-A4A5-4289-AFA8-759F9D795F8B}" type="presParOf" srcId="{9D0CCB61-E6D7-46AA-A65B-A8E94376A84E}" destId="{6C92E0D1-45B6-467F-864D-886B45271D93}" srcOrd="12" destOrd="0" presId="urn:microsoft.com/office/officeart/2005/8/layout/process5"/>
    <dgm:cxn modelId="{15F8C4F8-63CD-41F4-A916-889B4EE360AB}" type="presParOf" srcId="{9D0CCB61-E6D7-46AA-A65B-A8E94376A84E}" destId="{BDD68240-32E8-484D-88FB-D5D192BC599F}" srcOrd="13" destOrd="0" presId="urn:microsoft.com/office/officeart/2005/8/layout/process5"/>
    <dgm:cxn modelId="{DD330D34-FEFE-4668-83B4-20AC8C31F275}" type="presParOf" srcId="{BDD68240-32E8-484D-88FB-D5D192BC599F}" destId="{8A561945-60EF-4812-9B94-5764B1AA2CCC}" srcOrd="0" destOrd="0" presId="urn:microsoft.com/office/officeart/2005/8/layout/process5"/>
    <dgm:cxn modelId="{E494E6C2-2CF0-493F-A948-C59A26B9CC28}" type="presParOf" srcId="{9D0CCB61-E6D7-46AA-A65B-A8E94376A84E}" destId="{010CB2BA-0BBE-4FA2-8D95-E688E1FD1E5A}" srcOrd="14" destOrd="0" presId="urn:microsoft.com/office/officeart/2005/8/layout/process5"/>
    <dgm:cxn modelId="{4B75903D-AF89-4750-9573-D528A3723C2B}" type="presParOf" srcId="{9D0CCB61-E6D7-46AA-A65B-A8E94376A84E}" destId="{FD7B1AC3-368C-45C3-9BB7-03250CA5DCD2}" srcOrd="15" destOrd="0" presId="urn:microsoft.com/office/officeart/2005/8/layout/process5"/>
    <dgm:cxn modelId="{6261FE56-B42F-41A4-91F3-A09FDE8A34BA}" type="presParOf" srcId="{FD7B1AC3-368C-45C3-9BB7-03250CA5DCD2}" destId="{BC1EF2D7-0C9E-4A00-A6B7-1ADF0A61A4AE}" srcOrd="0" destOrd="0" presId="urn:microsoft.com/office/officeart/2005/8/layout/process5"/>
    <dgm:cxn modelId="{CE2476A5-D877-45ED-8F96-88EF557E6FF4}" type="presParOf" srcId="{9D0CCB61-E6D7-46AA-A65B-A8E94376A84E}" destId="{0B4C5B93-1F22-4596-A360-7EAB0B0BEFD1}" srcOrd="16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1D5FF46-47CD-44D7-B17D-64E2DFED525B}" type="doc">
      <dgm:prSet loTypeId="urn:microsoft.com/office/officeart/2005/8/layout/pList2" loCatId="list" qsTypeId="urn:microsoft.com/office/officeart/2005/8/quickstyle/simple1" qsCatId="simple" csTypeId="urn:microsoft.com/office/officeart/2005/8/colors/accent1_2" csCatId="accent1" phldr="1"/>
      <dgm:spPr/>
    </dgm:pt>
    <dgm:pt modelId="{BC0CC238-9B35-4DA5-9C27-F76972428EA8}">
      <dgm:prSet phldrT="[Text]" custT="1"/>
      <dgm:spPr/>
      <dgm:t>
        <a:bodyPr/>
        <a:lstStyle/>
        <a:p>
          <a:pPr algn="ctr">
            <a:buNone/>
          </a:pPr>
          <a:r>
            <a:rPr lang="en-US" sz="1300" dirty="0">
              <a:latin typeface="Roboto" panose="020B0604020202020204" charset="0"/>
              <a:ea typeface="Roboto" panose="020B0604020202020204" charset="0"/>
            </a:rPr>
            <a:t>Training of Caffe Network using images.</a:t>
          </a:r>
        </a:p>
        <a:p>
          <a:pPr algn="ctr">
            <a:buNone/>
          </a:pPr>
          <a:endParaRPr lang="en-US" sz="1300" dirty="0">
            <a:latin typeface="Roboto" panose="020B0604020202020204" charset="0"/>
            <a:ea typeface="Roboto" panose="020B0604020202020204" charset="0"/>
          </a:endParaRPr>
        </a:p>
        <a:p>
          <a:pPr algn="ctr">
            <a:buNone/>
          </a:pPr>
          <a:r>
            <a:rPr lang="en-US" sz="1300" dirty="0">
              <a:latin typeface="Roboto" panose="020B0604020202020204" charset="0"/>
              <a:ea typeface="Roboto" panose="020B0604020202020204" charset="0"/>
            </a:rPr>
            <a:t>Caffemodel file and Deploy prototxt files used in profiling</a:t>
          </a:r>
        </a:p>
      </dgm:t>
    </dgm:pt>
    <dgm:pt modelId="{DBA7ED0D-CDB9-46E1-AD73-1118A34E710D}" type="parTrans" cxnId="{7DD3980B-9E80-44B8-A5DD-876FC43AC5CB}">
      <dgm:prSet/>
      <dgm:spPr/>
      <dgm:t>
        <a:bodyPr/>
        <a:lstStyle/>
        <a:p>
          <a:endParaRPr lang="en-US"/>
        </a:p>
      </dgm:t>
    </dgm:pt>
    <dgm:pt modelId="{93ABDDED-7295-4E5A-AE04-DD7D362925A8}" type="sibTrans" cxnId="{7DD3980B-9E80-44B8-A5DD-876FC43AC5CB}">
      <dgm:prSet/>
      <dgm:spPr/>
      <dgm:t>
        <a:bodyPr/>
        <a:lstStyle/>
        <a:p>
          <a:endParaRPr lang="en-US"/>
        </a:p>
      </dgm:t>
    </dgm:pt>
    <dgm:pt modelId="{73BFE525-B7F6-46B5-8CA1-7E560B02D858}">
      <dgm:prSet phldrT="[Text]"/>
      <dgm:spPr/>
      <dgm:t>
        <a:bodyPr/>
        <a:lstStyle/>
        <a:p>
          <a:pPr>
            <a:buNone/>
          </a:pPr>
          <a:r>
            <a:rPr lang="en-US" dirty="0">
              <a:latin typeface="Roboto" panose="020B0604020202020204" charset="0"/>
              <a:ea typeface="Roboto" panose="020B0604020202020204" charset="0"/>
            </a:rPr>
            <a:t>Profiling of trained network using      NC SDK</a:t>
          </a:r>
        </a:p>
        <a:p>
          <a:pPr>
            <a:buNone/>
          </a:pPr>
          <a:endParaRPr lang="en-US" dirty="0">
            <a:latin typeface="Roboto" panose="020B0604020202020204" charset="0"/>
            <a:ea typeface="Roboto" panose="020B0604020202020204" charset="0"/>
          </a:endParaRPr>
        </a:p>
        <a:p>
          <a:pPr>
            <a:buNone/>
          </a:pPr>
          <a:r>
            <a:rPr lang="en-US" dirty="0">
              <a:latin typeface="Roboto" panose="020B0604020202020204" charset="0"/>
              <a:ea typeface="Roboto" panose="020B0604020202020204" charset="0"/>
            </a:rPr>
            <a:t>Graph file and processing time analysis generated</a:t>
          </a:r>
        </a:p>
      </dgm:t>
    </dgm:pt>
    <dgm:pt modelId="{8324597B-9EE2-4E0C-A7D0-4F82676537F1}" type="parTrans" cxnId="{94D6B45D-F4B0-444E-85A0-7BB32BCB1C86}">
      <dgm:prSet/>
      <dgm:spPr/>
      <dgm:t>
        <a:bodyPr/>
        <a:lstStyle/>
        <a:p>
          <a:endParaRPr lang="en-US"/>
        </a:p>
      </dgm:t>
    </dgm:pt>
    <dgm:pt modelId="{8880DDDE-4B40-454A-887A-8A9EEA5EF7F4}" type="sibTrans" cxnId="{94D6B45D-F4B0-444E-85A0-7BB32BCB1C86}">
      <dgm:prSet/>
      <dgm:spPr/>
      <dgm:t>
        <a:bodyPr/>
        <a:lstStyle/>
        <a:p>
          <a:endParaRPr lang="en-US"/>
        </a:p>
      </dgm:t>
    </dgm:pt>
    <dgm:pt modelId="{318FE6DE-DEFA-4DC1-8A46-F3592C738278}">
      <dgm:prSet phldrT="[Text]"/>
      <dgm:spPr/>
      <dgm:t>
        <a:bodyPr/>
        <a:lstStyle/>
        <a:p>
          <a:pPr>
            <a:buNone/>
          </a:pPr>
          <a:r>
            <a:rPr lang="en-US" dirty="0">
              <a:latin typeface="Roboto" panose="020B0604020202020204" charset="0"/>
              <a:ea typeface="Roboto" panose="020B0604020202020204" charset="0"/>
            </a:rPr>
            <a:t>Graph file loaded in  Neural stick using NC API</a:t>
          </a:r>
        </a:p>
        <a:p>
          <a:pPr>
            <a:buNone/>
          </a:pPr>
          <a:endParaRPr lang="en-US" dirty="0">
            <a:latin typeface="Roboto" panose="020B0604020202020204" charset="0"/>
            <a:ea typeface="Roboto" panose="020B0604020202020204" charset="0"/>
          </a:endParaRPr>
        </a:p>
        <a:p>
          <a:pPr>
            <a:buNone/>
          </a:pPr>
          <a:r>
            <a:rPr lang="en-US" dirty="0">
              <a:latin typeface="Roboto" panose="020B0604020202020204" charset="0"/>
              <a:ea typeface="Roboto" panose="020B0604020202020204" charset="0"/>
            </a:rPr>
            <a:t>Input image given as blob and output level is obtained</a:t>
          </a:r>
        </a:p>
      </dgm:t>
    </dgm:pt>
    <dgm:pt modelId="{D4D91696-A926-4937-A872-85A54A45B486}" type="parTrans" cxnId="{46FD819C-5164-4647-859B-624FF6BEF6BD}">
      <dgm:prSet/>
      <dgm:spPr/>
      <dgm:t>
        <a:bodyPr/>
        <a:lstStyle/>
        <a:p>
          <a:endParaRPr lang="en-US"/>
        </a:p>
      </dgm:t>
    </dgm:pt>
    <dgm:pt modelId="{8F1CACC1-6EA2-47D0-9226-5504E018A506}" type="sibTrans" cxnId="{46FD819C-5164-4647-859B-624FF6BEF6BD}">
      <dgm:prSet/>
      <dgm:spPr/>
      <dgm:t>
        <a:bodyPr/>
        <a:lstStyle/>
        <a:p>
          <a:endParaRPr lang="en-US"/>
        </a:p>
      </dgm:t>
    </dgm:pt>
    <dgm:pt modelId="{E6A0FCD6-94C0-46AB-B5BD-94FD44CEF5D3}" type="pres">
      <dgm:prSet presAssocID="{71D5FF46-47CD-44D7-B17D-64E2DFED525B}" presName="Name0" presStyleCnt="0">
        <dgm:presLayoutVars>
          <dgm:dir/>
          <dgm:resizeHandles val="exact"/>
        </dgm:presLayoutVars>
      </dgm:prSet>
      <dgm:spPr/>
    </dgm:pt>
    <dgm:pt modelId="{66469059-3960-4D39-8D67-EC424FDC900F}" type="pres">
      <dgm:prSet presAssocID="{71D5FF46-47CD-44D7-B17D-64E2DFED525B}" presName="bkgdShp" presStyleLbl="alignAccFollowNode1" presStyleIdx="0" presStyleCnt="1" custScaleY="68579" custLinFactNeighborX="91" custLinFactNeighborY="22677"/>
      <dgm:spPr/>
    </dgm:pt>
    <dgm:pt modelId="{17B635F8-6D09-4414-814F-92A57137312C}" type="pres">
      <dgm:prSet presAssocID="{71D5FF46-47CD-44D7-B17D-64E2DFED525B}" presName="linComp" presStyleCnt="0"/>
      <dgm:spPr/>
    </dgm:pt>
    <dgm:pt modelId="{11136266-71C6-4B8B-B407-3DF25E513F89}" type="pres">
      <dgm:prSet presAssocID="{BC0CC238-9B35-4DA5-9C27-F76972428EA8}" presName="compNode" presStyleCnt="0"/>
      <dgm:spPr/>
    </dgm:pt>
    <dgm:pt modelId="{1D62F993-661E-4815-9586-12E64B47DD79}" type="pres">
      <dgm:prSet presAssocID="{BC0CC238-9B35-4DA5-9C27-F76972428EA8}" presName="node" presStyleLbl="node1" presStyleIdx="0" presStyleCnt="3" custScaleY="65782" custLinFactNeighborX="-394" custLinFactNeighborY="-13582">
        <dgm:presLayoutVars>
          <dgm:bulletEnabled val="1"/>
        </dgm:presLayoutVars>
      </dgm:prSet>
      <dgm:spPr/>
    </dgm:pt>
    <dgm:pt modelId="{D6BCEE6E-D6C1-4C66-97BA-DBB1B5220DAF}" type="pres">
      <dgm:prSet presAssocID="{BC0CC238-9B35-4DA5-9C27-F76972428EA8}" presName="invisiNode" presStyleLbl="node1" presStyleIdx="0" presStyleCnt="3"/>
      <dgm:spPr/>
    </dgm:pt>
    <dgm:pt modelId="{84AE1E5D-51F4-4082-A51B-DDE1A2FEC22B}" type="pres">
      <dgm:prSet presAssocID="{BC0CC238-9B35-4DA5-9C27-F76972428EA8}" presName="imagNode" presStyleLbl="fgImgPlace1" presStyleIdx="0" presStyleCnt="3" custScaleX="100399" custScaleY="79014" custLinFactNeighborX="-263" custLinFactNeighborY="17372"/>
      <dgm:spPr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9000" r="-9000"/>
          </a:stretch>
        </a:blipFill>
        <a:ln>
          <a:noFill/>
        </a:ln>
      </dgm:spPr>
    </dgm:pt>
    <dgm:pt modelId="{5E12B6A7-4DA7-4837-9DA8-2E7B663CDA04}" type="pres">
      <dgm:prSet presAssocID="{93ABDDED-7295-4E5A-AE04-DD7D362925A8}" presName="sibTrans" presStyleLbl="sibTrans2D1" presStyleIdx="0" presStyleCnt="0"/>
      <dgm:spPr/>
    </dgm:pt>
    <dgm:pt modelId="{B3A64E17-3237-484E-8C7E-46BE48A14D61}" type="pres">
      <dgm:prSet presAssocID="{73BFE525-B7F6-46B5-8CA1-7E560B02D858}" presName="compNode" presStyleCnt="0"/>
      <dgm:spPr/>
    </dgm:pt>
    <dgm:pt modelId="{31A167D8-B1C6-4AD0-A6F0-AD5F4343BE16}" type="pres">
      <dgm:prSet presAssocID="{73BFE525-B7F6-46B5-8CA1-7E560B02D858}" presName="node" presStyleLbl="node1" presStyleIdx="1" presStyleCnt="3" custScaleY="65782" custLinFactNeighborX="-394" custLinFactNeighborY="-13582">
        <dgm:presLayoutVars>
          <dgm:bulletEnabled val="1"/>
        </dgm:presLayoutVars>
      </dgm:prSet>
      <dgm:spPr/>
    </dgm:pt>
    <dgm:pt modelId="{3E12C1E3-6F02-46C1-B906-5B8CDAFC6DD2}" type="pres">
      <dgm:prSet presAssocID="{73BFE525-B7F6-46B5-8CA1-7E560B02D858}" presName="invisiNode" presStyleLbl="node1" presStyleIdx="1" presStyleCnt="3"/>
      <dgm:spPr/>
    </dgm:pt>
    <dgm:pt modelId="{2D5280D3-C0E8-4786-A4AC-1DC0C0D17A25}" type="pres">
      <dgm:prSet presAssocID="{73BFE525-B7F6-46B5-8CA1-7E560B02D858}" presName="imagNode" presStyleLbl="fgImgPlace1" presStyleIdx="1" presStyleCnt="3" custScaleX="100242" custScaleY="79014" custLinFactNeighborX="-303" custLinFactNeighborY="17360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8000" r="-8000"/>
          </a:stretch>
        </a:blipFill>
        <a:ln>
          <a:noFill/>
        </a:ln>
      </dgm:spPr>
    </dgm:pt>
    <dgm:pt modelId="{37C85CF3-9F48-4025-BE0D-F8723B714733}" type="pres">
      <dgm:prSet presAssocID="{8880DDDE-4B40-454A-887A-8A9EEA5EF7F4}" presName="sibTrans" presStyleLbl="sibTrans2D1" presStyleIdx="0" presStyleCnt="0"/>
      <dgm:spPr/>
    </dgm:pt>
    <dgm:pt modelId="{2F76AB6D-E26B-4AE1-A7BC-2DCE6062254B}" type="pres">
      <dgm:prSet presAssocID="{318FE6DE-DEFA-4DC1-8A46-F3592C738278}" presName="compNode" presStyleCnt="0"/>
      <dgm:spPr/>
    </dgm:pt>
    <dgm:pt modelId="{9C984A83-BE01-4338-BBF2-678CA0068167}" type="pres">
      <dgm:prSet presAssocID="{318FE6DE-DEFA-4DC1-8A46-F3592C738278}" presName="node" presStyleLbl="node1" presStyleIdx="2" presStyleCnt="3" custScaleY="65782" custLinFactNeighborX="-394" custLinFactNeighborY="-13582">
        <dgm:presLayoutVars>
          <dgm:bulletEnabled val="1"/>
        </dgm:presLayoutVars>
      </dgm:prSet>
      <dgm:spPr/>
    </dgm:pt>
    <dgm:pt modelId="{775C0E9C-6D15-4E6A-BA29-917C7FBCB6BC}" type="pres">
      <dgm:prSet presAssocID="{318FE6DE-DEFA-4DC1-8A46-F3592C738278}" presName="invisiNode" presStyleLbl="node1" presStyleIdx="2" presStyleCnt="3"/>
      <dgm:spPr/>
    </dgm:pt>
    <dgm:pt modelId="{5CC5C94E-A770-44C9-946F-D5B525C531B7}" type="pres">
      <dgm:prSet presAssocID="{318FE6DE-DEFA-4DC1-8A46-F3592C738278}" presName="imagNode" presStyleLbl="fgImgPlace1" presStyleIdx="2" presStyleCnt="3" custScaleX="100242" custScaleY="79117" custLinFactNeighborX="-136" custLinFactNeighborY="17407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 l="-33000" r="-33000"/>
          </a:stretch>
        </a:blipFill>
        <a:ln>
          <a:noFill/>
        </a:ln>
      </dgm:spPr>
    </dgm:pt>
  </dgm:ptLst>
  <dgm:cxnLst>
    <dgm:cxn modelId="{7DD3980B-9E80-44B8-A5DD-876FC43AC5CB}" srcId="{71D5FF46-47CD-44D7-B17D-64E2DFED525B}" destId="{BC0CC238-9B35-4DA5-9C27-F76972428EA8}" srcOrd="0" destOrd="0" parTransId="{DBA7ED0D-CDB9-46E1-AD73-1118A34E710D}" sibTransId="{93ABDDED-7295-4E5A-AE04-DD7D362925A8}"/>
    <dgm:cxn modelId="{AEFA920F-C91B-4AD9-A60A-1FEC48A04681}" type="presOf" srcId="{BC0CC238-9B35-4DA5-9C27-F76972428EA8}" destId="{1D62F993-661E-4815-9586-12E64B47DD79}" srcOrd="0" destOrd="0" presId="urn:microsoft.com/office/officeart/2005/8/layout/pList2"/>
    <dgm:cxn modelId="{94D6B45D-F4B0-444E-85A0-7BB32BCB1C86}" srcId="{71D5FF46-47CD-44D7-B17D-64E2DFED525B}" destId="{73BFE525-B7F6-46B5-8CA1-7E560B02D858}" srcOrd="1" destOrd="0" parTransId="{8324597B-9EE2-4E0C-A7D0-4F82676537F1}" sibTransId="{8880DDDE-4B40-454A-887A-8A9EEA5EF7F4}"/>
    <dgm:cxn modelId="{48C14958-00DF-4BEA-8A07-661E4A57BB5F}" type="presOf" srcId="{73BFE525-B7F6-46B5-8CA1-7E560B02D858}" destId="{31A167D8-B1C6-4AD0-A6F0-AD5F4343BE16}" srcOrd="0" destOrd="0" presId="urn:microsoft.com/office/officeart/2005/8/layout/pList2"/>
    <dgm:cxn modelId="{ADE47E7C-FE5D-41CA-B441-6B99BFFADEE2}" type="presOf" srcId="{71D5FF46-47CD-44D7-B17D-64E2DFED525B}" destId="{E6A0FCD6-94C0-46AB-B5BD-94FD44CEF5D3}" srcOrd="0" destOrd="0" presId="urn:microsoft.com/office/officeart/2005/8/layout/pList2"/>
    <dgm:cxn modelId="{46FD819C-5164-4647-859B-624FF6BEF6BD}" srcId="{71D5FF46-47CD-44D7-B17D-64E2DFED525B}" destId="{318FE6DE-DEFA-4DC1-8A46-F3592C738278}" srcOrd="2" destOrd="0" parTransId="{D4D91696-A926-4937-A872-85A54A45B486}" sibTransId="{8F1CACC1-6EA2-47D0-9226-5504E018A506}"/>
    <dgm:cxn modelId="{69D02DAB-C101-4976-8985-56430978799B}" type="presOf" srcId="{8880DDDE-4B40-454A-887A-8A9EEA5EF7F4}" destId="{37C85CF3-9F48-4025-BE0D-F8723B714733}" srcOrd="0" destOrd="0" presId="urn:microsoft.com/office/officeart/2005/8/layout/pList2"/>
    <dgm:cxn modelId="{140969DC-8E4A-479D-8B36-85B8BC120EE2}" type="presOf" srcId="{318FE6DE-DEFA-4DC1-8A46-F3592C738278}" destId="{9C984A83-BE01-4338-BBF2-678CA0068167}" srcOrd="0" destOrd="0" presId="urn:microsoft.com/office/officeart/2005/8/layout/pList2"/>
    <dgm:cxn modelId="{FD4EF7F1-D317-4DF4-9758-0ED1780ABFBF}" type="presOf" srcId="{93ABDDED-7295-4E5A-AE04-DD7D362925A8}" destId="{5E12B6A7-4DA7-4837-9DA8-2E7B663CDA04}" srcOrd="0" destOrd="0" presId="urn:microsoft.com/office/officeart/2005/8/layout/pList2"/>
    <dgm:cxn modelId="{6C000F71-5E7D-4851-B862-8218E39011AF}" type="presParOf" srcId="{E6A0FCD6-94C0-46AB-B5BD-94FD44CEF5D3}" destId="{66469059-3960-4D39-8D67-EC424FDC900F}" srcOrd="0" destOrd="0" presId="urn:microsoft.com/office/officeart/2005/8/layout/pList2"/>
    <dgm:cxn modelId="{5A668953-F8DA-4566-BEFA-AC8740823776}" type="presParOf" srcId="{E6A0FCD6-94C0-46AB-B5BD-94FD44CEF5D3}" destId="{17B635F8-6D09-4414-814F-92A57137312C}" srcOrd="1" destOrd="0" presId="urn:microsoft.com/office/officeart/2005/8/layout/pList2"/>
    <dgm:cxn modelId="{64FE2D06-7498-4F99-A50A-2EA08D140FC2}" type="presParOf" srcId="{17B635F8-6D09-4414-814F-92A57137312C}" destId="{11136266-71C6-4B8B-B407-3DF25E513F89}" srcOrd="0" destOrd="0" presId="urn:microsoft.com/office/officeart/2005/8/layout/pList2"/>
    <dgm:cxn modelId="{600E6822-D5E7-46F9-B2E1-4E708516ECF1}" type="presParOf" srcId="{11136266-71C6-4B8B-B407-3DF25E513F89}" destId="{1D62F993-661E-4815-9586-12E64B47DD79}" srcOrd="0" destOrd="0" presId="urn:microsoft.com/office/officeart/2005/8/layout/pList2"/>
    <dgm:cxn modelId="{384CCCCB-F49F-4A4F-9506-EAA85DF518C6}" type="presParOf" srcId="{11136266-71C6-4B8B-B407-3DF25E513F89}" destId="{D6BCEE6E-D6C1-4C66-97BA-DBB1B5220DAF}" srcOrd="1" destOrd="0" presId="urn:microsoft.com/office/officeart/2005/8/layout/pList2"/>
    <dgm:cxn modelId="{52E38723-BFDA-42B3-8C0C-0655CD7E44D6}" type="presParOf" srcId="{11136266-71C6-4B8B-B407-3DF25E513F89}" destId="{84AE1E5D-51F4-4082-A51B-DDE1A2FEC22B}" srcOrd="2" destOrd="0" presId="urn:microsoft.com/office/officeart/2005/8/layout/pList2"/>
    <dgm:cxn modelId="{1A60F071-8B7D-417F-9331-9E987D552E05}" type="presParOf" srcId="{17B635F8-6D09-4414-814F-92A57137312C}" destId="{5E12B6A7-4DA7-4837-9DA8-2E7B663CDA04}" srcOrd="1" destOrd="0" presId="urn:microsoft.com/office/officeart/2005/8/layout/pList2"/>
    <dgm:cxn modelId="{293C6F11-E62D-4808-A08E-15A71526EBB9}" type="presParOf" srcId="{17B635F8-6D09-4414-814F-92A57137312C}" destId="{B3A64E17-3237-484E-8C7E-46BE48A14D61}" srcOrd="2" destOrd="0" presId="urn:microsoft.com/office/officeart/2005/8/layout/pList2"/>
    <dgm:cxn modelId="{80B300B7-B9ED-4A46-923F-390D4836776B}" type="presParOf" srcId="{B3A64E17-3237-484E-8C7E-46BE48A14D61}" destId="{31A167D8-B1C6-4AD0-A6F0-AD5F4343BE16}" srcOrd="0" destOrd="0" presId="urn:microsoft.com/office/officeart/2005/8/layout/pList2"/>
    <dgm:cxn modelId="{749DE29F-BB77-4D3E-BB78-EF4BB69C1F3E}" type="presParOf" srcId="{B3A64E17-3237-484E-8C7E-46BE48A14D61}" destId="{3E12C1E3-6F02-46C1-B906-5B8CDAFC6DD2}" srcOrd="1" destOrd="0" presId="urn:microsoft.com/office/officeart/2005/8/layout/pList2"/>
    <dgm:cxn modelId="{3BF8BC0A-AEE5-4030-A29C-5EBFCB0EBB1F}" type="presParOf" srcId="{B3A64E17-3237-484E-8C7E-46BE48A14D61}" destId="{2D5280D3-C0E8-4786-A4AC-1DC0C0D17A25}" srcOrd="2" destOrd="0" presId="urn:microsoft.com/office/officeart/2005/8/layout/pList2"/>
    <dgm:cxn modelId="{725BDB86-8700-4ECC-8AF9-3B919B8CAE5A}" type="presParOf" srcId="{17B635F8-6D09-4414-814F-92A57137312C}" destId="{37C85CF3-9F48-4025-BE0D-F8723B714733}" srcOrd="3" destOrd="0" presId="urn:microsoft.com/office/officeart/2005/8/layout/pList2"/>
    <dgm:cxn modelId="{62853E42-44D3-4309-B0E0-C9B4472774D0}" type="presParOf" srcId="{17B635F8-6D09-4414-814F-92A57137312C}" destId="{2F76AB6D-E26B-4AE1-A7BC-2DCE6062254B}" srcOrd="4" destOrd="0" presId="urn:microsoft.com/office/officeart/2005/8/layout/pList2"/>
    <dgm:cxn modelId="{92A71CC4-D7C1-4FB0-B43D-687A3A386DC5}" type="presParOf" srcId="{2F76AB6D-E26B-4AE1-A7BC-2DCE6062254B}" destId="{9C984A83-BE01-4338-BBF2-678CA0068167}" srcOrd="0" destOrd="0" presId="urn:microsoft.com/office/officeart/2005/8/layout/pList2"/>
    <dgm:cxn modelId="{23EF6F2F-7A3C-4972-A87F-D3C31378183C}" type="presParOf" srcId="{2F76AB6D-E26B-4AE1-A7BC-2DCE6062254B}" destId="{775C0E9C-6D15-4E6A-BA29-917C7FBCB6BC}" srcOrd="1" destOrd="0" presId="urn:microsoft.com/office/officeart/2005/8/layout/pList2"/>
    <dgm:cxn modelId="{2D2A2772-E965-46CE-8356-B7F6073FBCE1}" type="presParOf" srcId="{2F76AB6D-E26B-4AE1-A7BC-2DCE6062254B}" destId="{5CC5C94E-A770-44C9-946F-D5B525C531B7}" srcOrd="2" destOrd="0" presId="urn:microsoft.com/office/officeart/2005/8/layout/p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1BD460-6450-45A3-8762-ECA09CBD8A13}">
      <dsp:nvSpPr>
        <dsp:cNvPr id="0" name=""/>
        <dsp:cNvSpPr/>
      </dsp:nvSpPr>
      <dsp:spPr>
        <a:xfrm>
          <a:off x="151692" y="638"/>
          <a:ext cx="1828803" cy="1188723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 err="1">
              <a:latin typeface="Montserrat" panose="020B0604020202020204" charset="0"/>
            </a:rPr>
            <a:t>Intial</a:t>
          </a:r>
          <a:r>
            <a:rPr lang="en-US" sz="2000" b="1" kern="1200" dirty="0">
              <a:latin typeface="Montserrat" panose="020B0604020202020204" charset="0"/>
            </a:rPr>
            <a:t> test setup</a:t>
          </a:r>
        </a:p>
      </dsp:txBody>
      <dsp:txXfrm>
        <a:off x="186509" y="35455"/>
        <a:ext cx="1759169" cy="1119089"/>
      </dsp:txXfrm>
    </dsp:sp>
    <dsp:sp modelId="{C075662C-5D9D-429C-83FB-F4AD7FD1BA3F}">
      <dsp:nvSpPr>
        <dsp:cNvPr id="0" name=""/>
        <dsp:cNvSpPr/>
      </dsp:nvSpPr>
      <dsp:spPr>
        <a:xfrm>
          <a:off x="2093920" y="435174"/>
          <a:ext cx="273250" cy="319651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b="1" kern="1200">
            <a:latin typeface="Montserrat" panose="020B0604020202020204" charset="0"/>
          </a:endParaRPr>
        </a:p>
      </dsp:txBody>
      <dsp:txXfrm>
        <a:off x="2093920" y="499104"/>
        <a:ext cx="191275" cy="191791"/>
      </dsp:txXfrm>
    </dsp:sp>
    <dsp:sp modelId="{479B2192-EBA9-4C4D-B8AD-DE9E22038C5D}">
      <dsp:nvSpPr>
        <dsp:cNvPr id="0" name=""/>
        <dsp:cNvSpPr/>
      </dsp:nvSpPr>
      <dsp:spPr>
        <a:xfrm>
          <a:off x="2496062" y="638"/>
          <a:ext cx="1828803" cy="1188723"/>
        </a:xfrm>
        <a:prstGeom prst="roundRect">
          <a:avLst>
            <a:gd name="adj" fmla="val 10000"/>
          </a:avLst>
        </a:prstGeom>
        <a:solidFill>
          <a:schemeClr val="accent4">
            <a:hueOff val="438523"/>
            <a:satOff val="1066"/>
            <a:lumOff val="174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>
              <a:latin typeface="Montserrat" panose="020B0604020202020204" charset="0"/>
            </a:rPr>
            <a:t>Capture Training images </a:t>
          </a:r>
        </a:p>
      </dsp:txBody>
      <dsp:txXfrm>
        <a:off x="2530879" y="35455"/>
        <a:ext cx="1759169" cy="1119089"/>
      </dsp:txXfrm>
    </dsp:sp>
    <dsp:sp modelId="{E96A7E48-0C18-4365-9AED-9AEAB649FB0A}">
      <dsp:nvSpPr>
        <dsp:cNvPr id="0" name=""/>
        <dsp:cNvSpPr/>
      </dsp:nvSpPr>
      <dsp:spPr>
        <a:xfrm>
          <a:off x="4438291" y="435174"/>
          <a:ext cx="273250" cy="319651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501169"/>
            <a:satOff val="1218"/>
            <a:lumOff val="1989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b="1" kern="1200">
            <a:latin typeface="Montserrat" panose="020B0604020202020204" charset="0"/>
          </a:endParaRPr>
        </a:p>
      </dsp:txBody>
      <dsp:txXfrm>
        <a:off x="4438291" y="499104"/>
        <a:ext cx="191275" cy="191791"/>
      </dsp:txXfrm>
    </dsp:sp>
    <dsp:sp modelId="{8B532552-8D33-40F2-9059-9A14D323EDDF}">
      <dsp:nvSpPr>
        <dsp:cNvPr id="0" name=""/>
        <dsp:cNvSpPr/>
      </dsp:nvSpPr>
      <dsp:spPr>
        <a:xfrm>
          <a:off x="4840432" y="638"/>
          <a:ext cx="1828803" cy="1188723"/>
        </a:xfrm>
        <a:prstGeom prst="roundRect">
          <a:avLst>
            <a:gd name="adj" fmla="val 10000"/>
          </a:avLst>
        </a:prstGeom>
        <a:solidFill>
          <a:schemeClr val="accent4">
            <a:hueOff val="877046"/>
            <a:satOff val="2131"/>
            <a:lumOff val="348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>
              <a:latin typeface="Montserrat" panose="020B0604020202020204" charset="0"/>
            </a:rPr>
            <a:t>Crop image to levels</a:t>
          </a:r>
        </a:p>
      </dsp:txBody>
      <dsp:txXfrm>
        <a:off x="4875249" y="35455"/>
        <a:ext cx="1759169" cy="1119089"/>
      </dsp:txXfrm>
    </dsp:sp>
    <dsp:sp modelId="{30A2A4A7-2075-458D-993F-ECE4EF6554F4}">
      <dsp:nvSpPr>
        <dsp:cNvPr id="0" name=""/>
        <dsp:cNvSpPr/>
      </dsp:nvSpPr>
      <dsp:spPr>
        <a:xfrm rot="5400000">
          <a:off x="5618209" y="1279586"/>
          <a:ext cx="273250" cy="319651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1002339"/>
            <a:satOff val="2436"/>
            <a:lumOff val="397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b="1" kern="1200">
            <a:latin typeface="Montserrat" panose="020B0604020202020204" charset="0"/>
          </a:endParaRPr>
        </a:p>
      </dsp:txBody>
      <dsp:txXfrm rot="-5400000">
        <a:off x="5658939" y="1302787"/>
        <a:ext cx="191791" cy="191275"/>
      </dsp:txXfrm>
    </dsp:sp>
    <dsp:sp modelId="{ABC1BA05-77D3-4817-AD22-D21908212D80}">
      <dsp:nvSpPr>
        <dsp:cNvPr id="0" name=""/>
        <dsp:cNvSpPr/>
      </dsp:nvSpPr>
      <dsp:spPr>
        <a:xfrm>
          <a:off x="4840432" y="1704928"/>
          <a:ext cx="1828803" cy="1188723"/>
        </a:xfrm>
        <a:prstGeom prst="roundRect">
          <a:avLst>
            <a:gd name="adj" fmla="val 10000"/>
          </a:avLst>
        </a:prstGeom>
        <a:solidFill>
          <a:schemeClr val="accent4">
            <a:hueOff val="1315570"/>
            <a:satOff val="3197"/>
            <a:lumOff val="522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latin typeface="Montserrat" panose="020B0604020202020204" charset="0"/>
            </a:rPr>
            <a:t>Divide Training &amp; Testing set</a:t>
          </a:r>
        </a:p>
      </dsp:txBody>
      <dsp:txXfrm>
        <a:off x="4875249" y="1739745"/>
        <a:ext cx="1759169" cy="1119089"/>
      </dsp:txXfrm>
    </dsp:sp>
    <dsp:sp modelId="{0086F417-0A46-42DF-92AB-562490A0DFBD}">
      <dsp:nvSpPr>
        <dsp:cNvPr id="0" name=""/>
        <dsp:cNvSpPr/>
      </dsp:nvSpPr>
      <dsp:spPr>
        <a:xfrm rot="10800000">
          <a:off x="4453758" y="2139464"/>
          <a:ext cx="273250" cy="319651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1503508"/>
            <a:satOff val="3654"/>
            <a:lumOff val="5967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b="1" kern="1200">
            <a:latin typeface="Montserrat" panose="020B0604020202020204" charset="0"/>
          </a:endParaRPr>
        </a:p>
      </dsp:txBody>
      <dsp:txXfrm rot="10800000">
        <a:off x="4535733" y="2203394"/>
        <a:ext cx="191275" cy="191791"/>
      </dsp:txXfrm>
    </dsp:sp>
    <dsp:sp modelId="{CAB794AD-7CE3-40F0-82D5-ED4D8327D650}">
      <dsp:nvSpPr>
        <dsp:cNvPr id="0" name=""/>
        <dsp:cNvSpPr/>
      </dsp:nvSpPr>
      <dsp:spPr>
        <a:xfrm>
          <a:off x="2496062" y="1704928"/>
          <a:ext cx="1828803" cy="1188723"/>
        </a:xfrm>
        <a:prstGeom prst="roundRect">
          <a:avLst>
            <a:gd name="adj" fmla="val 10000"/>
          </a:avLst>
        </a:prstGeom>
        <a:solidFill>
          <a:schemeClr val="accent4">
            <a:hueOff val="1754093"/>
            <a:satOff val="4262"/>
            <a:lumOff val="696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latin typeface="Montserrat" panose="020B0604020202020204" charset="0"/>
            </a:rPr>
            <a:t>Train model using </a:t>
          </a:r>
          <a:r>
            <a:rPr lang="en-US" sz="2000" b="1" kern="1200" dirty="0" err="1">
              <a:latin typeface="Montserrat" panose="020B0604020202020204" charset="0"/>
            </a:rPr>
            <a:t>CaffeNet</a:t>
          </a:r>
          <a:endParaRPr lang="en-US" sz="2000" b="1" kern="1200" dirty="0">
            <a:latin typeface="Montserrat" panose="020B0604020202020204" charset="0"/>
          </a:endParaRPr>
        </a:p>
      </dsp:txBody>
      <dsp:txXfrm>
        <a:off x="2530879" y="1739745"/>
        <a:ext cx="1759169" cy="1119089"/>
      </dsp:txXfrm>
    </dsp:sp>
    <dsp:sp modelId="{6180BFA9-AB4D-4B47-9597-A970D1B325BD}">
      <dsp:nvSpPr>
        <dsp:cNvPr id="0" name=""/>
        <dsp:cNvSpPr/>
      </dsp:nvSpPr>
      <dsp:spPr>
        <a:xfrm rot="10800000">
          <a:off x="2109387" y="2139464"/>
          <a:ext cx="273250" cy="319651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2004678"/>
            <a:satOff val="4871"/>
            <a:lumOff val="795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b="1" kern="1200">
            <a:latin typeface="Montserrat" panose="020B0604020202020204" charset="0"/>
          </a:endParaRPr>
        </a:p>
      </dsp:txBody>
      <dsp:txXfrm rot="10800000">
        <a:off x="2191362" y="2203394"/>
        <a:ext cx="191275" cy="191791"/>
      </dsp:txXfrm>
    </dsp:sp>
    <dsp:sp modelId="{FC2DF225-3680-44F2-B048-936074074FF3}">
      <dsp:nvSpPr>
        <dsp:cNvPr id="0" name=""/>
        <dsp:cNvSpPr/>
      </dsp:nvSpPr>
      <dsp:spPr>
        <a:xfrm>
          <a:off x="151692" y="1704928"/>
          <a:ext cx="1828803" cy="1188723"/>
        </a:xfrm>
        <a:prstGeom prst="roundRect">
          <a:avLst>
            <a:gd name="adj" fmla="val 10000"/>
          </a:avLst>
        </a:prstGeom>
        <a:solidFill>
          <a:schemeClr val="accent4">
            <a:hueOff val="2192616"/>
            <a:satOff val="5328"/>
            <a:lumOff val="870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latin typeface="Montserrat" panose="020B0604020202020204" charset="0"/>
            </a:rPr>
            <a:t>Deploy model to Neural Stick</a:t>
          </a:r>
        </a:p>
      </dsp:txBody>
      <dsp:txXfrm>
        <a:off x="186509" y="1739745"/>
        <a:ext cx="1759169" cy="1119089"/>
      </dsp:txXfrm>
    </dsp:sp>
    <dsp:sp modelId="{FC6CA1BA-D1EB-46C6-AE91-56A619ABFC13}">
      <dsp:nvSpPr>
        <dsp:cNvPr id="0" name=""/>
        <dsp:cNvSpPr/>
      </dsp:nvSpPr>
      <dsp:spPr>
        <a:xfrm rot="5400000">
          <a:off x="929469" y="2983875"/>
          <a:ext cx="273250" cy="319651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2505847"/>
            <a:satOff val="6089"/>
            <a:lumOff val="9944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b="1" kern="1200">
            <a:latin typeface="Montserrat" panose="020B0604020202020204" charset="0"/>
          </a:endParaRPr>
        </a:p>
      </dsp:txBody>
      <dsp:txXfrm rot="-5400000">
        <a:off x="970199" y="3007076"/>
        <a:ext cx="191791" cy="191275"/>
      </dsp:txXfrm>
    </dsp:sp>
    <dsp:sp modelId="{6C92E0D1-45B6-467F-864D-886B45271D93}">
      <dsp:nvSpPr>
        <dsp:cNvPr id="0" name=""/>
        <dsp:cNvSpPr/>
      </dsp:nvSpPr>
      <dsp:spPr>
        <a:xfrm>
          <a:off x="151692" y="3409217"/>
          <a:ext cx="1828803" cy="1188723"/>
        </a:xfrm>
        <a:prstGeom prst="roundRect">
          <a:avLst>
            <a:gd name="adj" fmla="val 10000"/>
          </a:avLst>
        </a:prstGeom>
        <a:solidFill>
          <a:schemeClr val="accent4">
            <a:hueOff val="2631139"/>
            <a:satOff val="6394"/>
            <a:lumOff val="1044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latin typeface="Montserrat" panose="020B0604020202020204" charset="0"/>
            </a:rPr>
            <a:t>Calibrate setup using Raspberry</a:t>
          </a:r>
        </a:p>
      </dsp:txBody>
      <dsp:txXfrm>
        <a:off x="186509" y="3444034"/>
        <a:ext cx="1759169" cy="1119089"/>
      </dsp:txXfrm>
    </dsp:sp>
    <dsp:sp modelId="{BDD68240-32E8-484D-88FB-D5D192BC599F}">
      <dsp:nvSpPr>
        <dsp:cNvPr id="0" name=""/>
        <dsp:cNvSpPr/>
      </dsp:nvSpPr>
      <dsp:spPr>
        <a:xfrm>
          <a:off x="2093920" y="3843753"/>
          <a:ext cx="273250" cy="319651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3007016"/>
            <a:satOff val="7307"/>
            <a:lumOff val="1193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b="1" kern="1200">
            <a:latin typeface="Montserrat" panose="020B0604020202020204" charset="0"/>
          </a:endParaRPr>
        </a:p>
      </dsp:txBody>
      <dsp:txXfrm>
        <a:off x="2093920" y="3907683"/>
        <a:ext cx="191275" cy="191791"/>
      </dsp:txXfrm>
    </dsp:sp>
    <dsp:sp modelId="{010CB2BA-0BBE-4FA2-8D95-E688E1FD1E5A}">
      <dsp:nvSpPr>
        <dsp:cNvPr id="0" name=""/>
        <dsp:cNvSpPr/>
      </dsp:nvSpPr>
      <dsp:spPr>
        <a:xfrm>
          <a:off x="2496062" y="3409217"/>
          <a:ext cx="1828803" cy="1188723"/>
        </a:xfrm>
        <a:prstGeom prst="roundRect">
          <a:avLst>
            <a:gd name="adj" fmla="val 10000"/>
          </a:avLst>
        </a:prstGeom>
        <a:solidFill>
          <a:schemeClr val="accent4">
            <a:hueOff val="3069662"/>
            <a:satOff val="7459"/>
            <a:lumOff val="1218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>
              <a:latin typeface="Montserrat" panose="020B0604020202020204" charset="0"/>
            </a:rPr>
            <a:t>Grab image from GoPro</a:t>
          </a:r>
        </a:p>
      </dsp:txBody>
      <dsp:txXfrm>
        <a:off x="2530879" y="3444034"/>
        <a:ext cx="1759169" cy="1119089"/>
      </dsp:txXfrm>
    </dsp:sp>
    <dsp:sp modelId="{FD7B1AC3-368C-45C3-9BB7-03250CA5DCD2}">
      <dsp:nvSpPr>
        <dsp:cNvPr id="0" name=""/>
        <dsp:cNvSpPr/>
      </dsp:nvSpPr>
      <dsp:spPr>
        <a:xfrm>
          <a:off x="4438291" y="3843753"/>
          <a:ext cx="273250" cy="319651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3508185"/>
            <a:satOff val="8525"/>
            <a:lumOff val="1392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b="1" kern="1200">
            <a:latin typeface="Montserrat" panose="020B0604020202020204" charset="0"/>
          </a:endParaRPr>
        </a:p>
      </dsp:txBody>
      <dsp:txXfrm>
        <a:off x="4438291" y="3907683"/>
        <a:ext cx="191275" cy="191791"/>
      </dsp:txXfrm>
    </dsp:sp>
    <dsp:sp modelId="{0B4C5B93-1F22-4596-A360-7EAB0B0BEFD1}">
      <dsp:nvSpPr>
        <dsp:cNvPr id="0" name=""/>
        <dsp:cNvSpPr/>
      </dsp:nvSpPr>
      <dsp:spPr>
        <a:xfrm>
          <a:off x="4840432" y="3409217"/>
          <a:ext cx="1828803" cy="1188723"/>
        </a:xfrm>
        <a:prstGeom prst="roundRect">
          <a:avLst>
            <a:gd name="adj" fmla="val 10000"/>
          </a:avLst>
        </a:prstGeom>
        <a:solidFill>
          <a:schemeClr val="accent4">
            <a:hueOff val="3508185"/>
            <a:satOff val="8525"/>
            <a:lumOff val="1392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latin typeface="Montserrat" panose="020B0604020202020204" charset="0"/>
            </a:rPr>
            <a:t>Level Detected Output</a:t>
          </a:r>
        </a:p>
      </dsp:txBody>
      <dsp:txXfrm>
        <a:off x="4875249" y="3444034"/>
        <a:ext cx="1759169" cy="111908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1BD460-6450-45A3-8762-ECA09CBD8A13}">
      <dsp:nvSpPr>
        <dsp:cNvPr id="0" name=""/>
        <dsp:cNvSpPr/>
      </dsp:nvSpPr>
      <dsp:spPr>
        <a:xfrm>
          <a:off x="151692" y="638"/>
          <a:ext cx="1828803" cy="1188723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latin typeface="Montserrat" panose="020B0604020202020204" charset="0"/>
            </a:rPr>
            <a:t>Input Image dim 4000x3000</a:t>
          </a:r>
        </a:p>
      </dsp:txBody>
      <dsp:txXfrm>
        <a:off x="186509" y="35455"/>
        <a:ext cx="1759169" cy="1119089"/>
      </dsp:txXfrm>
    </dsp:sp>
    <dsp:sp modelId="{C075662C-5D9D-429C-83FB-F4AD7FD1BA3F}">
      <dsp:nvSpPr>
        <dsp:cNvPr id="0" name=""/>
        <dsp:cNvSpPr/>
      </dsp:nvSpPr>
      <dsp:spPr>
        <a:xfrm>
          <a:off x="2093920" y="435174"/>
          <a:ext cx="273250" cy="319651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b="1" kern="1200">
            <a:latin typeface="Montserrat" panose="020B0604020202020204" charset="0"/>
          </a:endParaRPr>
        </a:p>
      </dsp:txBody>
      <dsp:txXfrm>
        <a:off x="2093920" y="499104"/>
        <a:ext cx="191275" cy="191791"/>
      </dsp:txXfrm>
    </dsp:sp>
    <dsp:sp modelId="{479B2192-EBA9-4C4D-B8AD-DE9E22038C5D}">
      <dsp:nvSpPr>
        <dsp:cNvPr id="0" name=""/>
        <dsp:cNvSpPr/>
      </dsp:nvSpPr>
      <dsp:spPr>
        <a:xfrm>
          <a:off x="2496062" y="638"/>
          <a:ext cx="1828803" cy="1188723"/>
        </a:xfrm>
        <a:prstGeom prst="roundRect">
          <a:avLst>
            <a:gd name="adj" fmla="val 10000"/>
          </a:avLst>
        </a:prstGeom>
        <a:solidFill>
          <a:schemeClr val="accent4">
            <a:hueOff val="438523"/>
            <a:satOff val="1066"/>
            <a:lumOff val="174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latin typeface="Montserrat" panose="020B0604020202020204" charset="0"/>
            </a:rPr>
            <a:t>Crop test-tube ROI</a:t>
          </a:r>
        </a:p>
      </dsp:txBody>
      <dsp:txXfrm>
        <a:off x="2530879" y="35455"/>
        <a:ext cx="1759169" cy="1119089"/>
      </dsp:txXfrm>
    </dsp:sp>
    <dsp:sp modelId="{E96A7E48-0C18-4365-9AED-9AEAB649FB0A}">
      <dsp:nvSpPr>
        <dsp:cNvPr id="0" name=""/>
        <dsp:cNvSpPr/>
      </dsp:nvSpPr>
      <dsp:spPr>
        <a:xfrm>
          <a:off x="4438291" y="435174"/>
          <a:ext cx="273250" cy="319651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501169"/>
            <a:satOff val="1218"/>
            <a:lumOff val="1989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b="1" kern="1200">
            <a:latin typeface="Montserrat" panose="020B0604020202020204" charset="0"/>
          </a:endParaRPr>
        </a:p>
      </dsp:txBody>
      <dsp:txXfrm>
        <a:off x="4438291" y="499104"/>
        <a:ext cx="191275" cy="191791"/>
      </dsp:txXfrm>
    </dsp:sp>
    <dsp:sp modelId="{8B532552-8D33-40F2-9059-9A14D323EDDF}">
      <dsp:nvSpPr>
        <dsp:cNvPr id="0" name=""/>
        <dsp:cNvSpPr/>
      </dsp:nvSpPr>
      <dsp:spPr>
        <a:xfrm>
          <a:off x="4840432" y="638"/>
          <a:ext cx="1828803" cy="1188723"/>
        </a:xfrm>
        <a:prstGeom prst="roundRect">
          <a:avLst>
            <a:gd name="adj" fmla="val 10000"/>
          </a:avLst>
        </a:prstGeom>
        <a:solidFill>
          <a:schemeClr val="accent4">
            <a:hueOff val="877046"/>
            <a:satOff val="2131"/>
            <a:lumOff val="348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latin typeface="Montserrat" panose="020B0604020202020204" charset="0"/>
            </a:rPr>
            <a:t>Convert to </a:t>
          </a:r>
          <a:r>
            <a:rPr lang="en-US" sz="2000" b="1" kern="1200" dirty="0" err="1">
              <a:latin typeface="Montserrat" panose="020B0604020202020204" charset="0"/>
            </a:rPr>
            <a:t>GrayScale</a:t>
          </a:r>
          <a:r>
            <a:rPr lang="en-US" sz="2000" b="1" kern="1200" dirty="0">
              <a:latin typeface="Montserrat" panose="020B0604020202020204" charset="0"/>
            </a:rPr>
            <a:t> image</a:t>
          </a:r>
        </a:p>
      </dsp:txBody>
      <dsp:txXfrm>
        <a:off x="4875249" y="35455"/>
        <a:ext cx="1759169" cy="1119089"/>
      </dsp:txXfrm>
    </dsp:sp>
    <dsp:sp modelId="{30A2A4A7-2075-458D-993F-ECE4EF6554F4}">
      <dsp:nvSpPr>
        <dsp:cNvPr id="0" name=""/>
        <dsp:cNvSpPr/>
      </dsp:nvSpPr>
      <dsp:spPr>
        <a:xfrm rot="5400000">
          <a:off x="5618209" y="1279586"/>
          <a:ext cx="273250" cy="319651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1002339"/>
            <a:satOff val="2436"/>
            <a:lumOff val="397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b="1" kern="1200">
            <a:latin typeface="Montserrat" panose="020B0604020202020204" charset="0"/>
          </a:endParaRPr>
        </a:p>
      </dsp:txBody>
      <dsp:txXfrm rot="-5400000">
        <a:off x="5658939" y="1302787"/>
        <a:ext cx="191791" cy="191275"/>
      </dsp:txXfrm>
    </dsp:sp>
    <dsp:sp modelId="{ABC1BA05-77D3-4817-AD22-D21908212D80}">
      <dsp:nvSpPr>
        <dsp:cNvPr id="0" name=""/>
        <dsp:cNvSpPr/>
      </dsp:nvSpPr>
      <dsp:spPr>
        <a:xfrm>
          <a:off x="4840432" y="1704928"/>
          <a:ext cx="1828803" cy="1188723"/>
        </a:xfrm>
        <a:prstGeom prst="roundRect">
          <a:avLst>
            <a:gd name="adj" fmla="val 10000"/>
          </a:avLst>
        </a:prstGeom>
        <a:solidFill>
          <a:schemeClr val="accent4">
            <a:hueOff val="1315570"/>
            <a:satOff val="3197"/>
            <a:lumOff val="522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latin typeface="Montserrat" panose="020B0604020202020204" charset="0"/>
            </a:rPr>
            <a:t>Apply uniform Gaussian Blur</a:t>
          </a:r>
        </a:p>
      </dsp:txBody>
      <dsp:txXfrm>
        <a:off x="4875249" y="1739745"/>
        <a:ext cx="1759169" cy="1119089"/>
      </dsp:txXfrm>
    </dsp:sp>
    <dsp:sp modelId="{0086F417-0A46-42DF-92AB-562490A0DFBD}">
      <dsp:nvSpPr>
        <dsp:cNvPr id="0" name=""/>
        <dsp:cNvSpPr/>
      </dsp:nvSpPr>
      <dsp:spPr>
        <a:xfrm rot="10800000">
          <a:off x="4453758" y="2139464"/>
          <a:ext cx="273250" cy="319651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1503508"/>
            <a:satOff val="3654"/>
            <a:lumOff val="5967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b="1" kern="1200">
            <a:latin typeface="Montserrat" panose="020B0604020202020204" charset="0"/>
          </a:endParaRPr>
        </a:p>
      </dsp:txBody>
      <dsp:txXfrm rot="10800000">
        <a:off x="4535733" y="2203394"/>
        <a:ext cx="191275" cy="191791"/>
      </dsp:txXfrm>
    </dsp:sp>
    <dsp:sp modelId="{CAB794AD-7CE3-40F0-82D5-ED4D8327D650}">
      <dsp:nvSpPr>
        <dsp:cNvPr id="0" name=""/>
        <dsp:cNvSpPr/>
      </dsp:nvSpPr>
      <dsp:spPr>
        <a:xfrm>
          <a:off x="2496062" y="1704928"/>
          <a:ext cx="1828803" cy="1188723"/>
        </a:xfrm>
        <a:prstGeom prst="roundRect">
          <a:avLst>
            <a:gd name="adj" fmla="val 10000"/>
          </a:avLst>
        </a:prstGeom>
        <a:solidFill>
          <a:schemeClr val="accent4">
            <a:hueOff val="1754093"/>
            <a:satOff val="4262"/>
            <a:lumOff val="696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latin typeface="Montserrat" panose="020B0604020202020204" charset="0"/>
            </a:rPr>
            <a:t>Choose train level image </a:t>
          </a:r>
        </a:p>
      </dsp:txBody>
      <dsp:txXfrm>
        <a:off x="2530879" y="1739745"/>
        <a:ext cx="1759169" cy="1119089"/>
      </dsp:txXfrm>
    </dsp:sp>
    <dsp:sp modelId="{6180BFA9-AB4D-4B47-9597-A970D1B325BD}">
      <dsp:nvSpPr>
        <dsp:cNvPr id="0" name=""/>
        <dsp:cNvSpPr/>
      </dsp:nvSpPr>
      <dsp:spPr>
        <a:xfrm rot="10800000">
          <a:off x="2109387" y="2139464"/>
          <a:ext cx="273250" cy="319651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2004678"/>
            <a:satOff val="4871"/>
            <a:lumOff val="795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b="1" kern="1200">
            <a:latin typeface="Montserrat" panose="020B0604020202020204" charset="0"/>
          </a:endParaRPr>
        </a:p>
      </dsp:txBody>
      <dsp:txXfrm rot="10800000">
        <a:off x="2191362" y="2203394"/>
        <a:ext cx="191275" cy="191791"/>
      </dsp:txXfrm>
    </dsp:sp>
    <dsp:sp modelId="{FC2DF225-3680-44F2-B048-936074074FF3}">
      <dsp:nvSpPr>
        <dsp:cNvPr id="0" name=""/>
        <dsp:cNvSpPr/>
      </dsp:nvSpPr>
      <dsp:spPr>
        <a:xfrm>
          <a:off x="151692" y="1704928"/>
          <a:ext cx="1828803" cy="1188723"/>
        </a:xfrm>
        <a:prstGeom prst="roundRect">
          <a:avLst>
            <a:gd name="adj" fmla="val 10000"/>
          </a:avLst>
        </a:prstGeom>
        <a:solidFill>
          <a:schemeClr val="accent4">
            <a:hueOff val="2192616"/>
            <a:satOff val="5328"/>
            <a:lumOff val="870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latin typeface="Montserrat" panose="020B0604020202020204" charset="0"/>
            </a:rPr>
            <a:t>Choose random non-level image</a:t>
          </a:r>
        </a:p>
      </dsp:txBody>
      <dsp:txXfrm>
        <a:off x="186509" y="1739745"/>
        <a:ext cx="1759169" cy="1119089"/>
      </dsp:txXfrm>
    </dsp:sp>
    <dsp:sp modelId="{FC6CA1BA-D1EB-46C6-AE91-56A619ABFC13}">
      <dsp:nvSpPr>
        <dsp:cNvPr id="0" name=""/>
        <dsp:cNvSpPr/>
      </dsp:nvSpPr>
      <dsp:spPr>
        <a:xfrm rot="5400000">
          <a:off x="929469" y="2983875"/>
          <a:ext cx="273250" cy="319651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2505847"/>
            <a:satOff val="6089"/>
            <a:lumOff val="9944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b="1" kern="1200">
            <a:latin typeface="Montserrat" panose="020B0604020202020204" charset="0"/>
          </a:endParaRPr>
        </a:p>
      </dsp:txBody>
      <dsp:txXfrm rot="-5400000">
        <a:off x="970199" y="3007076"/>
        <a:ext cx="191791" cy="191275"/>
      </dsp:txXfrm>
    </dsp:sp>
    <dsp:sp modelId="{6C92E0D1-45B6-467F-864D-886B45271D93}">
      <dsp:nvSpPr>
        <dsp:cNvPr id="0" name=""/>
        <dsp:cNvSpPr/>
      </dsp:nvSpPr>
      <dsp:spPr>
        <a:xfrm>
          <a:off x="151692" y="3409217"/>
          <a:ext cx="1828803" cy="1188723"/>
        </a:xfrm>
        <a:prstGeom prst="roundRect">
          <a:avLst>
            <a:gd name="adj" fmla="val 10000"/>
          </a:avLst>
        </a:prstGeom>
        <a:solidFill>
          <a:schemeClr val="accent4">
            <a:hueOff val="2631139"/>
            <a:satOff val="6394"/>
            <a:lumOff val="1044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latin typeface="Montserrat" panose="020B0604020202020204" charset="0"/>
            </a:rPr>
            <a:t>Adaptive Canny Edge Detector</a:t>
          </a:r>
        </a:p>
      </dsp:txBody>
      <dsp:txXfrm>
        <a:off x="186509" y="3444034"/>
        <a:ext cx="1759169" cy="1119089"/>
      </dsp:txXfrm>
    </dsp:sp>
    <dsp:sp modelId="{BDD68240-32E8-484D-88FB-D5D192BC599F}">
      <dsp:nvSpPr>
        <dsp:cNvPr id="0" name=""/>
        <dsp:cNvSpPr/>
      </dsp:nvSpPr>
      <dsp:spPr>
        <a:xfrm>
          <a:off x="2093920" y="3843753"/>
          <a:ext cx="273250" cy="319651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3007016"/>
            <a:satOff val="7307"/>
            <a:lumOff val="1193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b="1" kern="1200">
            <a:latin typeface="Montserrat" panose="020B0604020202020204" charset="0"/>
          </a:endParaRPr>
        </a:p>
      </dsp:txBody>
      <dsp:txXfrm>
        <a:off x="2093920" y="3907683"/>
        <a:ext cx="191275" cy="191791"/>
      </dsp:txXfrm>
    </dsp:sp>
    <dsp:sp modelId="{010CB2BA-0BBE-4FA2-8D95-E688E1FD1E5A}">
      <dsp:nvSpPr>
        <dsp:cNvPr id="0" name=""/>
        <dsp:cNvSpPr/>
      </dsp:nvSpPr>
      <dsp:spPr>
        <a:xfrm>
          <a:off x="2496062" y="3409217"/>
          <a:ext cx="1828803" cy="1188723"/>
        </a:xfrm>
        <a:prstGeom prst="roundRect">
          <a:avLst>
            <a:gd name="adj" fmla="val 10000"/>
          </a:avLst>
        </a:prstGeom>
        <a:solidFill>
          <a:schemeClr val="accent4">
            <a:hueOff val="3069662"/>
            <a:satOff val="7459"/>
            <a:lumOff val="1218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latin typeface="Montserrat" panose="020B0604020202020204" charset="0"/>
            </a:rPr>
            <a:t>Draw mid level Horizontal Contours </a:t>
          </a:r>
        </a:p>
      </dsp:txBody>
      <dsp:txXfrm>
        <a:off x="2530879" y="3444034"/>
        <a:ext cx="1759169" cy="1119089"/>
      </dsp:txXfrm>
    </dsp:sp>
    <dsp:sp modelId="{FD7B1AC3-368C-45C3-9BB7-03250CA5DCD2}">
      <dsp:nvSpPr>
        <dsp:cNvPr id="0" name=""/>
        <dsp:cNvSpPr/>
      </dsp:nvSpPr>
      <dsp:spPr>
        <a:xfrm>
          <a:off x="4438291" y="3843753"/>
          <a:ext cx="273250" cy="319651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3508185"/>
            <a:satOff val="8525"/>
            <a:lumOff val="1392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b="1" kern="1200">
            <a:latin typeface="Montserrat" panose="020B0604020202020204" charset="0"/>
          </a:endParaRPr>
        </a:p>
      </dsp:txBody>
      <dsp:txXfrm>
        <a:off x="4438291" y="3907683"/>
        <a:ext cx="191275" cy="191791"/>
      </dsp:txXfrm>
    </dsp:sp>
    <dsp:sp modelId="{0B4C5B93-1F22-4596-A360-7EAB0B0BEFD1}">
      <dsp:nvSpPr>
        <dsp:cNvPr id="0" name=""/>
        <dsp:cNvSpPr/>
      </dsp:nvSpPr>
      <dsp:spPr>
        <a:xfrm>
          <a:off x="4840432" y="3409217"/>
          <a:ext cx="1828803" cy="1188723"/>
        </a:xfrm>
        <a:prstGeom prst="roundRect">
          <a:avLst>
            <a:gd name="adj" fmla="val 10000"/>
          </a:avLst>
        </a:prstGeom>
        <a:solidFill>
          <a:schemeClr val="accent4">
            <a:hueOff val="3508185"/>
            <a:satOff val="8525"/>
            <a:lumOff val="1392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latin typeface="Montserrat" panose="020B0604020202020204" charset="0"/>
            </a:rPr>
            <a:t>Organize train and test files</a:t>
          </a:r>
        </a:p>
      </dsp:txBody>
      <dsp:txXfrm>
        <a:off x="4875249" y="3444034"/>
        <a:ext cx="1759169" cy="111908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6469059-3960-4D39-8D67-EC424FDC900F}">
      <dsp:nvSpPr>
        <dsp:cNvPr id="0" name=""/>
        <dsp:cNvSpPr/>
      </dsp:nvSpPr>
      <dsp:spPr>
        <a:xfrm>
          <a:off x="0" y="805702"/>
          <a:ext cx="6096000" cy="1439381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4AE1E5D-51F4-4082-A51B-DDE1A2FEC22B}">
      <dsp:nvSpPr>
        <dsp:cNvPr id="0" name=""/>
        <dsp:cNvSpPr/>
      </dsp:nvSpPr>
      <dsp:spPr>
        <a:xfrm>
          <a:off x="179257" y="928185"/>
          <a:ext cx="1792226" cy="121615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9000" r="-9000"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D62F993-661E-4815-9586-12E64B47DD79}">
      <dsp:nvSpPr>
        <dsp:cNvPr id="0" name=""/>
        <dsp:cNvSpPr/>
      </dsp:nvSpPr>
      <dsp:spPr>
        <a:xfrm rot="10800000">
          <a:off x="180480" y="2408791"/>
          <a:ext cx="1785104" cy="1687493"/>
        </a:xfrm>
        <a:prstGeom prst="round2SameRect">
          <a:avLst>
            <a:gd name="adj1" fmla="val 1050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latin typeface="Roboto" panose="020B0604020202020204" charset="0"/>
              <a:ea typeface="Roboto" panose="020B0604020202020204" charset="0"/>
            </a:rPr>
            <a:t>Training of Caffe Network using images.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 dirty="0">
            <a:latin typeface="Roboto" panose="020B0604020202020204" charset="0"/>
            <a:ea typeface="Roboto" panose="020B0604020202020204" charset="0"/>
          </a:endParaRP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latin typeface="Roboto" panose="020B0604020202020204" charset="0"/>
              <a:ea typeface="Roboto" panose="020B0604020202020204" charset="0"/>
            </a:rPr>
            <a:t>Caffemodel file and Deploy prototxt files used in profiling</a:t>
          </a:r>
        </a:p>
      </dsp:txBody>
      <dsp:txXfrm rot="10800000">
        <a:off x="232376" y="2408791"/>
        <a:ext cx="1681312" cy="1635597"/>
      </dsp:txXfrm>
    </dsp:sp>
    <dsp:sp modelId="{2D5280D3-C0E8-4786-A4AC-1DC0C0D17A25}">
      <dsp:nvSpPr>
        <dsp:cNvPr id="0" name=""/>
        <dsp:cNvSpPr/>
      </dsp:nvSpPr>
      <dsp:spPr>
        <a:xfrm>
          <a:off x="2149280" y="928000"/>
          <a:ext cx="1789424" cy="1216158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8000" r="-8000"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A167D8-B1C6-4AD0-A6F0-AD5F4343BE16}">
      <dsp:nvSpPr>
        <dsp:cNvPr id="0" name=""/>
        <dsp:cNvSpPr/>
      </dsp:nvSpPr>
      <dsp:spPr>
        <a:xfrm rot="10800000">
          <a:off x="2149815" y="2408791"/>
          <a:ext cx="1785104" cy="1687493"/>
        </a:xfrm>
        <a:prstGeom prst="round2SameRect">
          <a:avLst>
            <a:gd name="adj1" fmla="val 1050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latin typeface="Roboto" panose="020B0604020202020204" charset="0"/>
              <a:ea typeface="Roboto" panose="020B0604020202020204" charset="0"/>
            </a:rPr>
            <a:t>Profiling of trained network using      NC SDK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 dirty="0">
            <a:latin typeface="Roboto" panose="020B0604020202020204" charset="0"/>
            <a:ea typeface="Roboto" panose="020B0604020202020204" charset="0"/>
          </a:endParaRP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latin typeface="Roboto" panose="020B0604020202020204" charset="0"/>
              <a:ea typeface="Roboto" panose="020B0604020202020204" charset="0"/>
            </a:rPr>
            <a:t>Graph file and processing time analysis generated</a:t>
          </a:r>
        </a:p>
      </dsp:txBody>
      <dsp:txXfrm rot="10800000">
        <a:off x="2201711" y="2408791"/>
        <a:ext cx="1681312" cy="1635597"/>
      </dsp:txXfrm>
    </dsp:sp>
    <dsp:sp modelId="{5CC5C94E-A770-44C9-946F-D5B525C531B7}">
      <dsp:nvSpPr>
        <dsp:cNvPr id="0" name=""/>
        <dsp:cNvSpPr/>
      </dsp:nvSpPr>
      <dsp:spPr>
        <a:xfrm>
          <a:off x="4120195" y="927931"/>
          <a:ext cx="1789424" cy="1217744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 l="-33000" r="-33000"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C984A83-BE01-4338-BBF2-678CA0068167}">
      <dsp:nvSpPr>
        <dsp:cNvPr id="0" name=""/>
        <dsp:cNvSpPr/>
      </dsp:nvSpPr>
      <dsp:spPr>
        <a:xfrm rot="10800000">
          <a:off x="4117750" y="2408791"/>
          <a:ext cx="1785104" cy="1687493"/>
        </a:xfrm>
        <a:prstGeom prst="round2SameRect">
          <a:avLst>
            <a:gd name="adj1" fmla="val 1050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latin typeface="Roboto" panose="020B0604020202020204" charset="0"/>
              <a:ea typeface="Roboto" panose="020B0604020202020204" charset="0"/>
            </a:rPr>
            <a:t>Graph file loaded in  Neural stick using NC API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 dirty="0">
            <a:latin typeface="Roboto" panose="020B0604020202020204" charset="0"/>
            <a:ea typeface="Roboto" panose="020B0604020202020204" charset="0"/>
          </a:endParaRP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latin typeface="Roboto" panose="020B0604020202020204" charset="0"/>
              <a:ea typeface="Roboto" panose="020B0604020202020204" charset="0"/>
            </a:rPr>
            <a:t>Input image given as blob and output level is obtained</a:t>
          </a:r>
        </a:p>
      </dsp:txBody>
      <dsp:txXfrm rot="10800000">
        <a:off x="4169646" y="2408791"/>
        <a:ext cx="1681312" cy="163559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List2">
  <dgm:title val=""/>
  <dgm:desc val=""/>
  <dgm:catLst>
    <dgm:cat type="list" pri="11000"/>
    <dgm:cat type="picture" pri="24000"/>
    <dgm:cat type="pictureconvert" pri="2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bkgdShp" refType="w"/>
      <dgm:constr type="h" for="ch" forName="bkgdShp" refType="h" fact="0.45"/>
      <dgm:constr type="t" for="ch" forName="bkgdShp"/>
      <dgm:constr type="w" for="ch" forName="linComp" refType="w" fact="0.94"/>
      <dgm:constr type="h" for="ch" forName="linComp" refType="h"/>
      <dgm:constr type="ctrX" for="ch" forName="linComp" refType="w" fact="0.5"/>
    </dgm:constrLst>
    <dgm:ruleLst/>
    <dgm:choose name="Name1">
      <dgm:if name="Name2" axis="ch" ptType="node" func="cnt" op="gte" val="1">
        <dgm:layoutNode name="bkgdShp" styleLbl="alignAccFollow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linComp">
          <dgm:choose name="Name3">
            <dgm:if name="Name4" func="var" arg="dir" op="equ" val="norm">
              <dgm:alg type="lin"/>
            </dgm:if>
            <dgm:else name="Name5">
              <dgm:alg type="lin">
                <dgm:param type="linDir" val="from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w" for="ch" forName="compNode" refType="w"/>
            <dgm:constr type="h" for="ch" forName="compNode" refType="h"/>
            <dgm:constr type="w" for="ch" ptType="sibTrans" refType="w" refFor="ch" refForName="compNode" fact="0.1"/>
            <dgm:constr type="h" for="ch" ptType="sibTrans" op="equ"/>
            <dgm:constr type="h" for="ch" forName="compNode" op="equ"/>
            <dgm:constr type="primFontSz" for="des" forName="node" op="equ"/>
          </dgm:constrLst>
          <dgm:ruleLst/>
          <dgm:forEach name="nodesForEach" axis="ch" ptType="node">
            <dgm:layoutNode name="compNode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node" refType="w"/>
                <dgm:constr type="h" for="ch" forName="node" refType="h" fact="0.55"/>
                <dgm:constr type="b" for="ch" forName="node" refType="h"/>
                <dgm:constr type="w" for="ch" forName="invisiNode" refType="w" fact="0.75"/>
                <dgm:constr type="h" for="ch" forName="invisiNode" refType="h" fact="0.06"/>
                <dgm:constr type="t" for="ch" forName="invisiNode"/>
                <dgm:constr type="w" for="ch" forName="imagNode" refType="w"/>
                <dgm:constr type="h" for="ch" forName="imagNode" refType="h" fact="0.33"/>
                <dgm:constr type="ctrX" for="ch" forName="imagNode" refType="w" fact="0.5"/>
                <dgm:constr type="t" for="ch" forName="imagNode" refType="h" fact="0.06"/>
              </dgm:constrLst>
              <dgm:ruleLst/>
              <dgm:layoutNode name="node" styleLbl="node1">
                <dgm:varLst>
                  <dgm:bulletEnabled val="1"/>
                </dgm:varLst>
                <dgm:alg type="tx">
                  <dgm:param type="txAnchorVert" val="t"/>
                </dgm:alg>
                <dgm:shape xmlns:r="http://schemas.openxmlformats.org/officeDocument/2006/relationships" rot="180" type="round2Same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primFontSz" val="65"/>
                </dgm:constrLst>
                <dgm:ruleLst>
                  <dgm:rule type="primFontSz" val="5" fact="NaN" max="NaN"/>
                </dgm:ruleLst>
              </dgm:layoutNode>
              <dgm:layoutNode name="invisiNode">
                <dgm:alg type="sp"/>
                <dgm:shape xmlns:r="http://schemas.openxmlformats.org/officeDocument/2006/relationships" type="roundRect" r:blip="" hideGeom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  <dgm:layoutNode name="imagNode" styleLbl="fgImgPlace1">
                <dgm:alg type="sp"/>
                <dgm:shape xmlns:r="http://schemas.openxmlformats.org/officeDocument/2006/relationships" type="roundRect" r:blip="" zOrderOff="-2" blipPhldr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</dgm:layoutNode>
            <dgm:forEach name="sibTransForEach" axis="followSib" ptType="sibTrans" cnt="1">
              <dgm:layoutNode name="sibTrans">
                <dgm:alg type="sp"/>
                <dgm:shape xmlns:r="http://schemas.openxmlformats.org/officeDocument/2006/relationships" type="rect" r:blip="" hideGeom="1">
                  <dgm:adjLst/>
                </dgm:shape>
                <dgm:presOf axis="self"/>
                <dgm:constrLst/>
                <dgm:ruleLst/>
              </dgm:layoutNode>
            </dgm:forEach>
          </dgm:forEach>
        </dgm:layoutNode>
      </dgm:if>
      <dgm:else name="Name6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Char char="●"/>
              <a:defRPr sz="1100"/>
            </a:lvl1pPr>
            <a:lvl2pPr lvl="1">
              <a:spcBef>
                <a:spcPts val="0"/>
              </a:spcBef>
              <a:buChar char="○"/>
              <a:defRPr sz="1100"/>
            </a:lvl2pPr>
            <a:lvl3pPr lvl="2">
              <a:spcBef>
                <a:spcPts val="0"/>
              </a:spcBef>
              <a:buChar char="■"/>
              <a:defRPr sz="1100"/>
            </a:lvl3pPr>
            <a:lvl4pPr lvl="3">
              <a:spcBef>
                <a:spcPts val="0"/>
              </a:spcBef>
              <a:buChar char="●"/>
              <a:defRPr sz="1100"/>
            </a:lvl4pPr>
            <a:lvl5pPr lvl="4">
              <a:spcBef>
                <a:spcPts val="0"/>
              </a:spcBef>
              <a:buChar char="○"/>
              <a:defRPr sz="1100"/>
            </a:lvl5pPr>
            <a:lvl6pPr lvl="5">
              <a:spcBef>
                <a:spcPts val="0"/>
              </a:spcBef>
              <a:buChar char="■"/>
              <a:defRPr sz="1100"/>
            </a:lvl6pPr>
            <a:lvl7pPr lvl="6">
              <a:spcBef>
                <a:spcPts val="0"/>
              </a:spcBef>
              <a:buChar char="●"/>
              <a:defRPr sz="1100"/>
            </a:lvl7pPr>
            <a:lvl8pPr lvl="7">
              <a:spcBef>
                <a:spcPts val="0"/>
              </a:spcBef>
              <a:buChar char="○"/>
              <a:defRPr sz="1100"/>
            </a:lvl8pPr>
            <a:lvl9pPr lvl="8">
              <a:spcBef>
                <a:spcPts val="0"/>
              </a:spcBef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Shape 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Shape 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65188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Shape 2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15989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Shape 3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01726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Shape 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16122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Shape 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45634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Shape 3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9026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Shape 1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Shape 3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64915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Shape 3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00957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Shape 3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164517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Shape 3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311723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Shape 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Shape 1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Shape 2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Shape 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11772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Shape 1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Shape 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101635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Shape 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47720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Shape 3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bg>
      <p:bgPr>
        <a:solidFill>
          <a:srgbClr val="6FA8DC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hape 10" descr="aemelia_icons.png"/>
          <p:cNvPicPr preferRelativeResize="0"/>
          <p:nvPr/>
        </p:nvPicPr>
        <p:blipFill rotWithShape="1">
          <a:blip r:embed="rId2">
            <a:alphaModFix amt="40000"/>
          </a:blip>
          <a:srcRect t="30860" b="30860"/>
          <a:stretch/>
        </p:blipFill>
        <p:spPr>
          <a:xfrm>
            <a:off x="0" y="-2"/>
            <a:ext cx="9144000" cy="1968874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Shape 11"/>
          <p:cNvSpPr txBox="1">
            <a:spLocks noGrp="1"/>
          </p:cNvSpPr>
          <p:nvPr>
            <p:ph type="ctrTitle"/>
          </p:nvPr>
        </p:nvSpPr>
        <p:spPr>
          <a:xfrm>
            <a:off x="2786525" y="1968875"/>
            <a:ext cx="5859600" cy="27663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algn="r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btitl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Shape 13" descr="aemelia_icons.png"/>
          <p:cNvPicPr preferRelativeResize="0"/>
          <p:nvPr/>
        </p:nvPicPr>
        <p:blipFill rotWithShape="1">
          <a:blip r:embed="rId2">
            <a:alphaModFix amt="20000"/>
          </a:blip>
          <a:srcRect t="30860" b="30860"/>
          <a:stretch/>
        </p:blipFill>
        <p:spPr>
          <a:xfrm>
            <a:off x="0" y="-2"/>
            <a:ext cx="9144000" cy="1968874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Shape 14"/>
          <p:cNvSpPr txBox="1">
            <a:spLocks noGrp="1"/>
          </p:cNvSpPr>
          <p:nvPr>
            <p:ph type="ctrTitle"/>
          </p:nvPr>
        </p:nvSpPr>
        <p:spPr>
          <a:xfrm>
            <a:off x="2970175" y="3107350"/>
            <a:ext cx="5792700" cy="11598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algn="r" rtl="0">
              <a:spcBef>
                <a:spcPts val="0"/>
              </a:spcBef>
              <a:buClr>
                <a:srgbClr val="073763"/>
              </a:buClr>
              <a:buSzPct val="100000"/>
              <a:defRPr sz="4800">
                <a:solidFill>
                  <a:srgbClr val="073763"/>
                </a:solidFill>
              </a:defRPr>
            </a:lvl1pPr>
            <a:lvl2pPr lvl="1" algn="r" rtl="0">
              <a:spcBef>
                <a:spcPts val="0"/>
              </a:spcBef>
              <a:buClr>
                <a:srgbClr val="073763"/>
              </a:buClr>
              <a:buSzPct val="100000"/>
              <a:defRPr sz="4800">
                <a:solidFill>
                  <a:srgbClr val="073763"/>
                </a:solidFill>
              </a:defRPr>
            </a:lvl2pPr>
            <a:lvl3pPr lvl="2" algn="r" rtl="0">
              <a:spcBef>
                <a:spcPts val="0"/>
              </a:spcBef>
              <a:buClr>
                <a:srgbClr val="073763"/>
              </a:buClr>
              <a:buSzPct val="100000"/>
              <a:defRPr sz="4800">
                <a:solidFill>
                  <a:srgbClr val="073763"/>
                </a:solidFill>
              </a:defRPr>
            </a:lvl3pPr>
            <a:lvl4pPr lvl="3" algn="r" rtl="0">
              <a:spcBef>
                <a:spcPts val="0"/>
              </a:spcBef>
              <a:buClr>
                <a:srgbClr val="073763"/>
              </a:buClr>
              <a:buSzPct val="100000"/>
              <a:defRPr sz="4800">
                <a:solidFill>
                  <a:srgbClr val="073763"/>
                </a:solidFill>
              </a:defRPr>
            </a:lvl4pPr>
            <a:lvl5pPr lvl="4" algn="r" rtl="0">
              <a:spcBef>
                <a:spcPts val="0"/>
              </a:spcBef>
              <a:buClr>
                <a:srgbClr val="073763"/>
              </a:buClr>
              <a:buSzPct val="100000"/>
              <a:defRPr sz="4800">
                <a:solidFill>
                  <a:srgbClr val="073763"/>
                </a:solidFill>
              </a:defRPr>
            </a:lvl5pPr>
            <a:lvl6pPr lvl="5" algn="r" rtl="0">
              <a:spcBef>
                <a:spcPts val="0"/>
              </a:spcBef>
              <a:buClr>
                <a:srgbClr val="073763"/>
              </a:buClr>
              <a:buSzPct val="100000"/>
              <a:defRPr sz="4800">
                <a:solidFill>
                  <a:srgbClr val="073763"/>
                </a:solidFill>
              </a:defRPr>
            </a:lvl6pPr>
            <a:lvl7pPr lvl="6" algn="r" rtl="0">
              <a:spcBef>
                <a:spcPts val="0"/>
              </a:spcBef>
              <a:buClr>
                <a:srgbClr val="073763"/>
              </a:buClr>
              <a:buSzPct val="100000"/>
              <a:defRPr sz="4800">
                <a:solidFill>
                  <a:srgbClr val="073763"/>
                </a:solidFill>
              </a:defRPr>
            </a:lvl7pPr>
            <a:lvl8pPr lvl="7" algn="r" rtl="0">
              <a:spcBef>
                <a:spcPts val="0"/>
              </a:spcBef>
              <a:buClr>
                <a:srgbClr val="073763"/>
              </a:buClr>
              <a:buSzPct val="100000"/>
              <a:defRPr sz="4800">
                <a:solidFill>
                  <a:srgbClr val="073763"/>
                </a:solidFill>
              </a:defRPr>
            </a:lvl8pPr>
            <a:lvl9pPr lvl="8" algn="r" rtl="0">
              <a:spcBef>
                <a:spcPts val="0"/>
              </a:spcBef>
              <a:buClr>
                <a:srgbClr val="073763"/>
              </a:buClr>
              <a:buSzPct val="100000"/>
              <a:defRPr sz="4800">
                <a:solidFill>
                  <a:srgbClr val="073763"/>
                </a:solidFill>
              </a:defRPr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ubTitle" idx="1"/>
          </p:nvPr>
        </p:nvSpPr>
        <p:spPr>
          <a:xfrm>
            <a:off x="2970175" y="3906852"/>
            <a:ext cx="5792700" cy="7848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algn="r" rtl="0">
              <a:spcBef>
                <a:spcPts val="0"/>
              </a:spcBef>
              <a:buSzPct val="100000"/>
              <a:buNone/>
              <a:defRPr sz="2400">
                <a:solidFill>
                  <a:srgbClr val="6FA8DC"/>
                </a:solidFill>
              </a:defRPr>
            </a:lvl1pPr>
            <a:lvl2pPr lvl="1" algn="r" rtl="0">
              <a:spcBef>
                <a:spcPts val="0"/>
              </a:spcBef>
              <a:buNone/>
              <a:defRPr>
                <a:solidFill>
                  <a:srgbClr val="6FA8DC"/>
                </a:solidFill>
              </a:defRPr>
            </a:lvl2pPr>
            <a:lvl3pPr lvl="2" algn="r" rtl="0">
              <a:spcBef>
                <a:spcPts val="0"/>
              </a:spcBef>
              <a:buNone/>
              <a:defRPr>
                <a:solidFill>
                  <a:srgbClr val="6FA8DC"/>
                </a:solidFill>
              </a:defRPr>
            </a:lvl3pPr>
            <a:lvl4pPr lvl="3" algn="r" rtl="0">
              <a:spcBef>
                <a:spcPts val="0"/>
              </a:spcBef>
              <a:buSzPct val="100000"/>
              <a:buNone/>
              <a:defRPr sz="2400">
                <a:solidFill>
                  <a:srgbClr val="6FA8DC"/>
                </a:solidFill>
              </a:defRPr>
            </a:lvl4pPr>
            <a:lvl5pPr lvl="4" algn="r" rtl="0">
              <a:spcBef>
                <a:spcPts val="0"/>
              </a:spcBef>
              <a:buClr>
                <a:srgbClr val="6FA8DC"/>
              </a:buClr>
              <a:buSzPct val="100000"/>
              <a:buNone/>
              <a:defRPr sz="2400">
                <a:solidFill>
                  <a:srgbClr val="6FA8DC"/>
                </a:solidFill>
              </a:defRPr>
            </a:lvl5pPr>
            <a:lvl6pPr lvl="5" algn="r" rtl="0">
              <a:spcBef>
                <a:spcPts val="0"/>
              </a:spcBef>
              <a:buClr>
                <a:srgbClr val="6FA8DC"/>
              </a:buClr>
              <a:buSzPct val="100000"/>
              <a:buNone/>
              <a:defRPr sz="2400">
                <a:solidFill>
                  <a:srgbClr val="6FA8DC"/>
                </a:solidFill>
              </a:defRPr>
            </a:lvl6pPr>
            <a:lvl7pPr lvl="6" algn="r" rtl="0">
              <a:spcBef>
                <a:spcPts val="0"/>
              </a:spcBef>
              <a:buClr>
                <a:srgbClr val="6FA8DC"/>
              </a:buClr>
              <a:buSzPct val="100000"/>
              <a:buNone/>
              <a:defRPr sz="2400">
                <a:solidFill>
                  <a:srgbClr val="6FA8DC"/>
                </a:solidFill>
              </a:defRPr>
            </a:lvl7pPr>
            <a:lvl8pPr lvl="7" algn="r" rtl="0">
              <a:spcBef>
                <a:spcPts val="0"/>
              </a:spcBef>
              <a:buClr>
                <a:srgbClr val="6FA8DC"/>
              </a:buClr>
              <a:buSzPct val="100000"/>
              <a:buNone/>
              <a:defRPr sz="2400">
                <a:solidFill>
                  <a:srgbClr val="6FA8DC"/>
                </a:solidFill>
              </a:defRPr>
            </a:lvl8pPr>
            <a:lvl9pPr lvl="8" algn="r" rtl="0">
              <a:spcBef>
                <a:spcPts val="0"/>
              </a:spcBef>
              <a:buClr>
                <a:srgbClr val="6FA8DC"/>
              </a:buClr>
              <a:buSzPct val="100000"/>
              <a:buNone/>
              <a:defRPr sz="2400">
                <a:solidFill>
                  <a:srgbClr val="6FA8DC"/>
                </a:solidFill>
              </a:defRPr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109075" y="146024"/>
            <a:ext cx="1807200" cy="1252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rgbClr val="9FC5E8"/>
                </a:solidFill>
              </a:rPr>
              <a:t>‹#›</a:t>
            </a:fld>
            <a:endParaRPr lang="en">
              <a:solidFill>
                <a:srgbClr val="9FC5E8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Shape 18" descr="aemelia_icons.png"/>
          <p:cNvPicPr preferRelativeResize="0"/>
          <p:nvPr/>
        </p:nvPicPr>
        <p:blipFill rotWithShape="1">
          <a:blip r:embed="rId2">
            <a:alphaModFix amt="20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Shape 19"/>
          <p:cNvSpPr txBox="1">
            <a:spLocks noGrp="1"/>
          </p:cNvSpPr>
          <p:nvPr>
            <p:ph type="body" idx="1"/>
          </p:nvPr>
        </p:nvSpPr>
        <p:spPr>
          <a:xfrm>
            <a:off x="1784250" y="222075"/>
            <a:ext cx="6549300" cy="26073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4000" b="1" i="1"/>
            </a:lvl1pPr>
            <a:lvl2pPr lvl="1" rtl="0">
              <a:spcBef>
                <a:spcPts val="0"/>
              </a:spcBef>
              <a:buSzPct val="100000"/>
              <a:defRPr sz="4000" b="1" i="1"/>
            </a:lvl2pPr>
            <a:lvl3pPr lvl="2" rtl="0">
              <a:spcBef>
                <a:spcPts val="0"/>
              </a:spcBef>
              <a:buSzPct val="100000"/>
              <a:defRPr sz="4000" b="1" i="1"/>
            </a:lvl3pPr>
            <a:lvl4pPr lvl="3" rtl="0">
              <a:spcBef>
                <a:spcPts val="0"/>
              </a:spcBef>
              <a:buSzPct val="100000"/>
              <a:defRPr sz="4000" b="1" i="1"/>
            </a:lvl4pPr>
            <a:lvl5pPr lvl="4" rtl="0">
              <a:spcBef>
                <a:spcPts val="0"/>
              </a:spcBef>
              <a:buSzPct val="100000"/>
              <a:defRPr sz="4000" b="1" i="1"/>
            </a:lvl5pPr>
            <a:lvl6pPr lvl="5" rtl="0">
              <a:spcBef>
                <a:spcPts val="0"/>
              </a:spcBef>
              <a:buSzPct val="100000"/>
              <a:defRPr sz="4000" b="1" i="1"/>
            </a:lvl6pPr>
            <a:lvl7pPr lvl="6" rtl="0">
              <a:spcBef>
                <a:spcPts val="0"/>
              </a:spcBef>
              <a:buSzPct val="100000"/>
              <a:defRPr sz="4000" b="1" i="1"/>
            </a:lvl7pPr>
            <a:lvl8pPr lvl="7" rtl="0">
              <a:spcBef>
                <a:spcPts val="0"/>
              </a:spcBef>
              <a:buSzPct val="100000"/>
              <a:defRPr sz="4000" b="1" i="1"/>
            </a:lvl8pPr>
            <a:lvl9pPr lvl="8">
              <a:spcBef>
                <a:spcPts val="0"/>
              </a:spcBef>
              <a:buSzPct val="100000"/>
              <a:defRPr sz="4000" b="1" i="1"/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sldNum" idx="12"/>
          </p:nvPr>
        </p:nvSpPr>
        <p:spPr>
          <a:xfrm>
            <a:off x="109075" y="146024"/>
            <a:ext cx="1807200" cy="1252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">
    <p:bg>
      <p:bgPr>
        <a:solidFill>
          <a:srgbClr val="6FA8DC"/>
        </a:solid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Shape 22" descr="aemelia_icons.png"/>
          <p:cNvPicPr preferRelativeResize="0"/>
          <p:nvPr/>
        </p:nvPicPr>
        <p:blipFill rotWithShape="1">
          <a:blip r:embed="rId2">
            <a:alphaModFix amt="20000"/>
          </a:blip>
          <a:srcRect l="38542" r="38544"/>
          <a:stretch/>
        </p:blipFill>
        <p:spPr>
          <a:xfrm>
            <a:off x="0" y="0"/>
            <a:ext cx="20952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Shape 23"/>
          <p:cNvSpPr/>
          <p:nvPr/>
        </p:nvSpPr>
        <p:spPr>
          <a:xfrm flipH="1">
            <a:off x="2095200" y="0"/>
            <a:ext cx="7048800" cy="5143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24" name="Shape 24"/>
          <p:cNvSpPr txBox="1">
            <a:spLocks noGrp="1"/>
          </p:cNvSpPr>
          <p:nvPr>
            <p:ph type="title"/>
          </p:nvPr>
        </p:nvSpPr>
        <p:spPr>
          <a:xfrm>
            <a:off x="203875" y="1626750"/>
            <a:ext cx="1712400" cy="857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body" idx="1"/>
          </p:nvPr>
        </p:nvSpPr>
        <p:spPr>
          <a:xfrm>
            <a:off x="2874625" y="275339"/>
            <a:ext cx="5562000" cy="44283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Clr>
                <a:srgbClr val="6FA8DC"/>
              </a:buClr>
              <a:buChar char="▸"/>
              <a:defRPr/>
            </a:lvl1pPr>
            <a:lvl2pPr lvl="1">
              <a:spcBef>
                <a:spcPts val="0"/>
              </a:spcBef>
              <a:buClr>
                <a:srgbClr val="6FA8DC"/>
              </a:buClr>
              <a:defRPr/>
            </a:lvl2pPr>
            <a:lvl3pPr lvl="2">
              <a:spcBef>
                <a:spcPts val="0"/>
              </a:spcBef>
              <a:buClr>
                <a:srgbClr val="6FA8DC"/>
              </a:buClr>
              <a:defRPr/>
            </a:lvl3pPr>
            <a:lvl4pPr lvl="3">
              <a:spcBef>
                <a:spcPts val="0"/>
              </a:spcBef>
              <a:buClr>
                <a:srgbClr val="6FA8DC"/>
              </a:buClr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sldNum" idx="12"/>
          </p:nvPr>
        </p:nvSpPr>
        <p:spPr>
          <a:xfrm>
            <a:off x="109075" y="146024"/>
            <a:ext cx="1807200" cy="1252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+ 2 columns">
    <p:bg>
      <p:bgPr>
        <a:solidFill>
          <a:srgbClr val="6FA8DC"/>
        </a:solid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Shape 28" descr="aemelia_icons.png"/>
          <p:cNvPicPr preferRelativeResize="0"/>
          <p:nvPr/>
        </p:nvPicPr>
        <p:blipFill rotWithShape="1">
          <a:blip r:embed="rId2">
            <a:alphaModFix amt="20000"/>
          </a:blip>
          <a:srcRect l="38542" r="38544"/>
          <a:stretch/>
        </p:blipFill>
        <p:spPr>
          <a:xfrm>
            <a:off x="0" y="0"/>
            <a:ext cx="20952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Shape 29"/>
          <p:cNvSpPr/>
          <p:nvPr/>
        </p:nvSpPr>
        <p:spPr>
          <a:xfrm flipH="1">
            <a:off x="2095200" y="0"/>
            <a:ext cx="7048800" cy="5143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30" name="Shape 30"/>
          <p:cNvSpPr txBox="1">
            <a:spLocks noGrp="1"/>
          </p:cNvSpPr>
          <p:nvPr>
            <p:ph type="title"/>
          </p:nvPr>
        </p:nvSpPr>
        <p:spPr>
          <a:xfrm>
            <a:off x="203875" y="1626750"/>
            <a:ext cx="1712400" cy="857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body" idx="1"/>
          </p:nvPr>
        </p:nvSpPr>
        <p:spPr>
          <a:xfrm>
            <a:off x="2544225" y="297367"/>
            <a:ext cx="2981400" cy="4661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body" idx="2"/>
          </p:nvPr>
        </p:nvSpPr>
        <p:spPr>
          <a:xfrm>
            <a:off x="5705276" y="297367"/>
            <a:ext cx="2981400" cy="4661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sldNum" idx="12"/>
          </p:nvPr>
        </p:nvSpPr>
        <p:spPr>
          <a:xfrm>
            <a:off x="109075" y="146024"/>
            <a:ext cx="1807200" cy="1252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3 columns">
    <p:bg>
      <p:bgPr>
        <a:solidFill>
          <a:srgbClr val="6FA8DC"/>
        </a:solid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Shape 35" descr="aemelia_icons.png"/>
          <p:cNvPicPr preferRelativeResize="0"/>
          <p:nvPr/>
        </p:nvPicPr>
        <p:blipFill rotWithShape="1">
          <a:blip r:embed="rId2">
            <a:alphaModFix amt="20000"/>
          </a:blip>
          <a:srcRect l="38542" r="38544"/>
          <a:stretch/>
        </p:blipFill>
        <p:spPr>
          <a:xfrm>
            <a:off x="0" y="0"/>
            <a:ext cx="20952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Shape 36"/>
          <p:cNvSpPr/>
          <p:nvPr/>
        </p:nvSpPr>
        <p:spPr>
          <a:xfrm flipH="1">
            <a:off x="2095200" y="0"/>
            <a:ext cx="7048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203875" y="1626750"/>
            <a:ext cx="1712400" cy="857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body" idx="1"/>
          </p:nvPr>
        </p:nvSpPr>
        <p:spPr>
          <a:xfrm>
            <a:off x="2445100" y="275350"/>
            <a:ext cx="2066100" cy="46506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800"/>
            </a:lvl1pPr>
            <a:lvl2pPr lvl="1" rtl="0">
              <a:spcBef>
                <a:spcPts val="0"/>
              </a:spcBef>
              <a:buSzPct val="100000"/>
              <a:defRPr sz="1800"/>
            </a:lvl2pPr>
            <a:lvl3pPr lvl="2" rtl="0">
              <a:spcBef>
                <a:spcPts val="0"/>
              </a:spcBef>
              <a:buSzPct val="100000"/>
              <a:defRPr sz="1800"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4617100" y="275350"/>
            <a:ext cx="2066100" cy="46506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800"/>
            </a:lvl1pPr>
            <a:lvl2pPr lvl="1" rtl="0">
              <a:spcBef>
                <a:spcPts val="0"/>
              </a:spcBef>
              <a:buSzPct val="100000"/>
              <a:defRPr sz="1800"/>
            </a:lvl2pPr>
            <a:lvl3pPr lvl="2" rtl="0">
              <a:spcBef>
                <a:spcPts val="0"/>
              </a:spcBef>
              <a:buSzPct val="100000"/>
              <a:defRPr sz="1800"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body" idx="3"/>
          </p:nvPr>
        </p:nvSpPr>
        <p:spPr>
          <a:xfrm>
            <a:off x="6789100" y="275350"/>
            <a:ext cx="2066100" cy="46506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800"/>
            </a:lvl1pPr>
            <a:lvl2pPr lvl="1" rtl="0">
              <a:spcBef>
                <a:spcPts val="0"/>
              </a:spcBef>
              <a:buSzPct val="100000"/>
              <a:defRPr sz="1800"/>
            </a:lvl2pPr>
            <a:lvl3pPr lvl="2" rtl="0">
              <a:spcBef>
                <a:spcPts val="0"/>
              </a:spcBef>
              <a:buSzPct val="100000"/>
              <a:defRPr sz="1800"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sldNum" idx="12"/>
          </p:nvPr>
        </p:nvSpPr>
        <p:spPr>
          <a:xfrm>
            <a:off x="109075" y="146024"/>
            <a:ext cx="1807200" cy="1252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bg>
      <p:bgPr>
        <a:solidFill>
          <a:srgbClr val="6FA8DC"/>
        </a:solid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Shape 43" descr="aemelia_icons.png"/>
          <p:cNvPicPr preferRelativeResize="0"/>
          <p:nvPr/>
        </p:nvPicPr>
        <p:blipFill rotWithShape="1">
          <a:blip r:embed="rId2">
            <a:alphaModFix amt="20000"/>
          </a:blip>
          <a:srcRect l="38542" r="38544"/>
          <a:stretch/>
        </p:blipFill>
        <p:spPr>
          <a:xfrm>
            <a:off x="0" y="0"/>
            <a:ext cx="20952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Shape 44"/>
          <p:cNvSpPr txBox="1">
            <a:spLocks noGrp="1"/>
          </p:cNvSpPr>
          <p:nvPr>
            <p:ph type="title"/>
          </p:nvPr>
        </p:nvSpPr>
        <p:spPr>
          <a:xfrm>
            <a:off x="203875" y="1626750"/>
            <a:ext cx="1712400" cy="857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sldNum" idx="12"/>
          </p:nvPr>
        </p:nvSpPr>
        <p:spPr>
          <a:xfrm>
            <a:off x="109075" y="146024"/>
            <a:ext cx="1807200" cy="1252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  <p:sp>
        <p:nvSpPr>
          <p:cNvPr id="46" name="Shape 46"/>
          <p:cNvSpPr/>
          <p:nvPr/>
        </p:nvSpPr>
        <p:spPr>
          <a:xfrm flipH="1">
            <a:off x="2095200" y="0"/>
            <a:ext cx="7048800" cy="5143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sldNum" idx="12"/>
          </p:nvPr>
        </p:nvSpPr>
        <p:spPr>
          <a:xfrm>
            <a:off x="109075" y="146024"/>
            <a:ext cx="1807200" cy="1252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rgbClr val="9FC5E8"/>
                </a:solidFill>
              </a:rPr>
              <a:t>‹#›</a:t>
            </a:fld>
            <a:endParaRPr lang="en">
              <a:solidFill>
                <a:srgbClr val="9FC5E8"/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color">
    <p:bg>
      <p:bgPr>
        <a:solidFill>
          <a:srgbClr val="6FA8DC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>
            <a:spLocks noGrp="1"/>
          </p:cNvSpPr>
          <p:nvPr>
            <p:ph type="sldNum" idx="12"/>
          </p:nvPr>
        </p:nvSpPr>
        <p:spPr>
          <a:xfrm>
            <a:off x="109075" y="146024"/>
            <a:ext cx="1807200" cy="1252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2874625" y="484600"/>
            <a:ext cx="5562000" cy="4207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600"/>
              </a:spcBef>
              <a:buClr>
                <a:srgbClr val="6FA8DC"/>
              </a:buClr>
              <a:buSzPct val="100000"/>
              <a:buFont typeface="Roboto"/>
              <a:buChar char="▸"/>
              <a:defRPr sz="3000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480"/>
              </a:spcBef>
              <a:buClr>
                <a:srgbClr val="6FA8DC"/>
              </a:buClr>
              <a:buSzPct val="100000"/>
              <a:buFont typeface="Roboto"/>
              <a:buChar char="▹"/>
              <a:defRPr sz="2400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480"/>
              </a:spcBef>
              <a:buClr>
                <a:srgbClr val="6FA8DC"/>
              </a:buClr>
              <a:buSzPct val="100000"/>
              <a:buFont typeface="Roboto"/>
              <a:buChar char="■"/>
              <a:defRPr sz="2400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360"/>
              </a:spcBef>
              <a:buClr>
                <a:srgbClr val="6FA8DC"/>
              </a:buClr>
              <a:buSzPct val="100000"/>
              <a:buFont typeface="Roboto"/>
              <a:buChar char="●"/>
              <a:defRPr sz="1800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360"/>
              </a:spcBef>
              <a:buClr>
                <a:srgbClr val="073763"/>
              </a:buClr>
              <a:buSzPct val="100000"/>
              <a:buFont typeface="Roboto"/>
              <a:buChar char="○"/>
              <a:defRPr sz="1800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360"/>
              </a:spcBef>
              <a:buClr>
                <a:srgbClr val="073763"/>
              </a:buClr>
              <a:buSzPct val="100000"/>
              <a:buFont typeface="Roboto"/>
              <a:buChar char="■"/>
              <a:defRPr sz="1800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360"/>
              </a:spcBef>
              <a:buClr>
                <a:srgbClr val="073763"/>
              </a:buClr>
              <a:buSzPct val="100000"/>
              <a:buFont typeface="Roboto"/>
              <a:buChar char="●"/>
              <a:defRPr sz="1800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360"/>
              </a:spcBef>
              <a:buClr>
                <a:srgbClr val="073763"/>
              </a:buClr>
              <a:buSzPct val="100000"/>
              <a:buFont typeface="Roboto"/>
              <a:buChar char="○"/>
              <a:defRPr sz="1800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360"/>
              </a:spcBef>
              <a:buClr>
                <a:srgbClr val="073763"/>
              </a:buClr>
              <a:buSzPct val="100000"/>
              <a:buFont typeface="Roboto"/>
              <a:buChar char="■"/>
              <a:defRPr sz="1800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sldNum" idx="12"/>
          </p:nvPr>
        </p:nvSpPr>
        <p:spPr>
          <a:xfrm>
            <a:off x="109075" y="146024"/>
            <a:ext cx="1807200" cy="1252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z="9600" b="1">
                <a:solidFill>
                  <a:srgbClr val="0B5394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lang="en" sz="9600" b="1">
              <a:solidFill>
                <a:srgbClr val="0B539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" name="Shape 8"/>
          <p:cNvSpPr txBox="1">
            <a:spLocks noGrp="1"/>
          </p:cNvSpPr>
          <p:nvPr>
            <p:ph type="title"/>
          </p:nvPr>
        </p:nvSpPr>
        <p:spPr>
          <a:xfrm>
            <a:off x="203875" y="1626750"/>
            <a:ext cx="1712400" cy="857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7" r:id="rId8"/>
    <p:sldLayoutId id="2147483658" r:id="rId9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7.JPG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9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4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9.xml"/><Relationship Id="rId1" Type="http://schemas.openxmlformats.org/officeDocument/2006/relationships/video" Target="https://www.youtube.com/embed/FpKw6p6fX2Y?rel=0" TargetMode="Externa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gif"/><Relationship Id="rId5" Type="http://schemas.openxmlformats.org/officeDocument/2006/relationships/image" Target="../media/image9.png"/><Relationship Id="rId4" Type="http://schemas.openxmlformats.org/officeDocument/2006/relationships/image" Target="../media/image8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CE6E5C2-6F97-4E1A-857A-BC36816029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1" name="Shape 61"/>
          <p:cNvSpPr txBox="1">
            <a:spLocks noGrp="1"/>
          </p:cNvSpPr>
          <p:nvPr>
            <p:ph type="ctrTitle"/>
          </p:nvPr>
        </p:nvSpPr>
        <p:spPr>
          <a:xfrm>
            <a:off x="96999" y="1630987"/>
            <a:ext cx="7498800" cy="1881525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algn="l"/>
            <a:r>
              <a:rPr lang="en-US" sz="3600" dirty="0">
                <a:solidFill>
                  <a:srgbClr val="FFFF00"/>
                </a:solidFill>
              </a:rPr>
              <a:t>Liquid Level Detection using Caffe CNN in Intel Neural Compute Stick </a:t>
            </a:r>
            <a:endParaRPr lang="en" sz="3600" dirty="0">
              <a:solidFill>
                <a:srgbClr val="FFFF00"/>
              </a:solidFill>
            </a:endParaRPr>
          </a:p>
        </p:txBody>
      </p:sp>
      <p:sp>
        <p:nvSpPr>
          <p:cNvPr id="3" name="Shape 61">
            <a:extLst>
              <a:ext uri="{FF2B5EF4-FFF2-40B4-BE49-F238E27FC236}">
                <a16:creationId xmlns:a16="http://schemas.microsoft.com/office/drawing/2014/main" id="{E8CBFAF9-75BC-4ACF-9148-C4AB9C05F631}"/>
              </a:ext>
            </a:extLst>
          </p:cNvPr>
          <p:cNvSpPr txBox="1">
            <a:spLocks/>
          </p:cNvSpPr>
          <p:nvPr/>
        </p:nvSpPr>
        <p:spPr>
          <a:xfrm>
            <a:off x="5574940" y="4371176"/>
            <a:ext cx="3487480" cy="670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4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4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4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4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4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4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4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4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/>
            <a:r>
              <a:rPr lang="en-US" sz="1400" dirty="0">
                <a:solidFill>
                  <a:srgbClr val="FFFF00"/>
                </a:solidFill>
              </a:rPr>
              <a:t>ECE-696 Independent Project by:</a:t>
            </a:r>
          </a:p>
          <a:p>
            <a:pPr algn="l"/>
            <a:r>
              <a:rPr lang="en-US" sz="1400" dirty="0">
                <a:solidFill>
                  <a:srgbClr val="FFFF00"/>
                </a:solidFill>
              </a:rPr>
              <a:t>Raghavan Naresh Sarangapani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>
            <a:spLocks noGrp="1"/>
          </p:cNvSpPr>
          <p:nvPr>
            <p:ph type="sldNum" idx="12"/>
          </p:nvPr>
        </p:nvSpPr>
        <p:spPr>
          <a:xfrm>
            <a:off x="109075" y="146024"/>
            <a:ext cx="1807200" cy="1252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10</a:t>
            </a:fld>
            <a:endParaRPr lang="en"/>
          </a:p>
        </p:txBody>
      </p:sp>
      <p:sp>
        <p:nvSpPr>
          <p:cNvPr id="6" name="Shape 103">
            <a:extLst>
              <a:ext uri="{FF2B5EF4-FFF2-40B4-BE49-F238E27FC236}">
                <a16:creationId xmlns:a16="http://schemas.microsoft.com/office/drawing/2014/main" id="{FC9BBA1B-CDD3-4735-BCF7-C965344E4D55}"/>
              </a:ext>
            </a:extLst>
          </p:cNvPr>
          <p:cNvSpPr txBox="1">
            <a:spLocks/>
          </p:cNvSpPr>
          <p:nvPr/>
        </p:nvSpPr>
        <p:spPr>
          <a:xfrm>
            <a:off x="543709" y="692384"/>
            <a:ext cx="5773964" cy="184785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ontserrat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4800" dirty="0">
                <a:solidFill>
                  <a:schemeClr val="accent1">
                    <a:lumMod val="75000"/>
                  </a:schemeClr>
                </a:solidFill>
              </a:rPr>
              <a:t>OpenCV </a:t>
            </a:r>
          </a:p>
          <a:p>
            <a:r>
              <a:rPr lang="en-US" sz="4800" dirty="0">
                <a:solidFill>
                  <a:schemeClr val="accent1">
                    <a:lumMod val="75000"/>
                  </a:schemeClr>
                </a:solidFill>
              </a:rPr>
              <a:t>Pre-processing</a:t>
            </a:r>
            <a:endParaRPr lang="en" sz="48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0E6327-4574-4191-812F-8D4B860536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441" y="3253393"/>
            <a:ext cx="4363559" cy="16478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6039573-736C-49EC-996B-91CC36CAAA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6800" y="3253394"/>
            <a:ext cx="4100558" cy="1647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6570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 txBox="1">
            <a:spLocks noGrp="1"/>
          </p:cNvSpPr>
          <p:nvPr>
            <p:ph type="title"/>
          </p:nvPr>
        </p:nvSpPr>
        <p:spPr>
          <a:xfrm>
            <a:off x="40408" y="2178609"/>
            <a:ext cx="1944533" cy="786281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000" dirty="0"/>
              <a:t>OpenCV Pre-Processing</a:t>
            </a:r>
            <a:endParaRPr lang="en" sz="2000" dirty="0"/>
          </a:p>
        </p:txBody>
      </p:sp>
      <p:sp>
        <p:nvSpPr>
          <p:cNvPr id="268" name="Shape 268"/>
          <p:cNvSpPr txBox="1">
            <a:spLocks noGrp="1"/>
          </p:cNvSpPr>
          <p:nvPr>
            <p:ph type="sldNum" idx="12"/>
          </p:nvPr>
        </p:nvSpPr>
        <p:spPr>
          <a:xfrm>
            <a:off x="109075" y="146024"/>
            <a:ext cx="1807200" cy="1252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11</a:t>
            </a:fld>
            <a:endParaRPr lang="en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790C9B7B-0516-4A12-97DC-1C584610E0D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91468835"/>
              </p:ext>
            </p:extLst>
          </p:nvPr>
        </p:nvGraphicFramePr>
        <p:xfrm>
          <a:off x="2144218" y="272460"/>
          <a:ext cx="6820929" cy="45985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8917481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76FEAC8-F0A8-41DC-975B-143DF8F619D3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5125" y="2854128"/>
            <a:ext cx="1643530" cy="1219200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rgbClr val="000000"/>
            </a:outerShdw>
            <a:softEdge rad="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459321D-5000-4F6C-8E4C-8BE18380656E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4602" y="2854128"/>
            <a:ext cx="1629973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6817B68-366C-42A3-B477-FD576D69419B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0521" y="490880"/>
            <a:ext cx="2686381" cy="3582447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A11E1D1-10E6-4034-B3ED-F60A206701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85125" y="490881"/>
            <a:ext cx="3289450" cy="2346712"/>
          </a:xfrm>
          <a:prstGeom prst="rect">
            <a:avLst/>
          </a:prstGeom>
        </p:spPr>
      </p:pic>
      <p:sp>
        <p:nvSpPr>
          <p:cNvPr id="320" name="Shape 320"/>
          <p:cNvSpPr/>
          <p:nvPr/>
        </p:nvSpPr>
        <p:spPr>
          <a:xfrm>
            <a:off x="2197395" y="255182"/>
            <a:ext cx="6542568" cy="4749080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0B5394"/>
          </a:solidFill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22" name="Shape 322"/>
          <p:cNvSpPr txBox="1">
            <a:spLocks noGrp="1"/>
          </p:cNvSpPr>
          <p:nvPr>
            <p:ph type="sldNum" idx="12"/>
          </p:nvPr>
        </p:nvSpPr>
        <p:spPr>
          <a:xfrm>
            <a:off x="109075" y="146024"/>
            <a:ext cx="1807200" cy="1252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rgbClr val="0B5394"/>
                </a:solidFill>
              </a:rPr>
              <a:t>12</a:t>
            </a:fld>
            <a:endParaRPr lang="en">
              <a:solidFill>
                <a:srgbClr val="0B5394"/>
              </a:solidFill>
            </a:endParaRPr>
          </a:p>
        </p:txBody>
      </p:sp>
      <p:sp>
        <p:nvSpPr>
          <p:cNvPr id="323" name="Shape 323"/>
          <p:cNvSpPr txBox="1">
            <a:spLocks noGrp="1"/>
          </p:cNvSpPr>
          <p:nvPr>
            <p:ph type="body" idx="4294967295"/>
          </p:nvPr>
        </p:nvSpPr>
        <p:spPr>
          <a:xfrm>
            <a:off x="109075" y="2185638"/>
            <a:ext cx="2030470" cy="462994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2000" b="1" dirty="0">
                <a:solidFill>
                  <a:schemeClr val="bg1"/>
                </a:solidFill>
                <a:latin typeface="Montserrat" panose="020B0604020202020204" charset="0"/>
              </a:rPr>
              <a:t>OpenCV proc</a:t>
            </a:r>
            <a:endParaRPr lang="en" sz="2000" b="1" dirty="0">
              <a:solidFill>
                <a:schemeClr val="bg1"/>
              </a:solidFill>
              <a:latin typeface="Montserrat" panose="020B060402020202020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E190C0F-7C07-4400-BAA8-DE1DAE9536D9}"/>
              </a:ext>
            </a:extLst>
          </p:cNvPr>
          <p:cNvSpPr/>
          <p:nvPr/>
        </p:nvSpPr>
        <p:spPr>
          <a:xfrm>
            <a:off x="2443222" y="3740727"/>
            <a:ext cx="1643530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2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chemeClr val="bg1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Montserrat" panose="020B0604020202020204" charset="0"/>
              </a:rPr>
              <a:t>Canny Level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9B61F87-6FA7-45BF-9719-E57D46856BF5}"/>
              </a:ext>
            </a:extLst>
          </p:cNvPr>
          <p:cNvSpPr/>
          <p:nvPr/>
        </p:nvSpPr>
        <p:spPr>
          <a:xfrm>
            <a:off x="4144601" y="3768528"/>
            <a:ext cx="1687823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2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chemeClr val="bg1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Montserrat" panose="020B0604020202020204" charset="0"/>
              </a:rPr>
              <a:t>Canny Non Level</a:t>
            </a:r>
          </a:p>
        </p:txBody>
      </p:sp>
    </p:spTree>
    <p:extLst>
      <p:ext uri="{BB962C8B-B14F-4D97-AF65-F5344CB8AC3E}">
        <p14:creationId xmlns:p14="http://schemas.microsoft.com/office/powerpoint/2010/main" val="5167301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 txBox="1">
            <a:spLocks noGrp="1"/>
          </p:cNvSpPr>
          <p:nvPr>
            <p:ph type="title"/>
          </p:nvPr>
        </p:nvSpPr>
        <p:spPr>
          <a:xfrm>
            <a:off x="109075" y="2178430"/>
            <a:ext cx="1807200" cy="786639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US" sz="2000" dirty="0"/>
              <a:t>Dataset Preparation	</a:t>
            </a:r>
            <a:endParaRPr lang="en" sz="2000" dirty="0"/>
          </a:p>
        </p:txBody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2395870" y="275339"/>
            <a:ext cx="6414977" cy="4640254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95300" lvl="0" indent="-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sz="2200" dirty="0"/>
              <a:t>Total of 600 images captured, 60 per level</a:t>
            </a:r>
          </a:p>
          <a:p>
            <a:pPr marL="495300" lvl="0" indent="-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sz="2200" dirty="0" err="1"/>
              <a:t>Training:Validation</a:t>
            </a:r>
            <a:r>
              <a:rPr lang="en-US" sz="2200" dirty="0"/>
              <a:t> ratio- 70:30%, 420:180 </a:t>
            </a:r>
            <a:r>
              <a:rPr lang="en-US" sz="2200" dirty="0" err="1"/>
              <a:t>img</a:t>
            </a:r>
            <a:endParaRPr lang="en-US" sz="2200" dirty="0"/>
          </a:p>
          <a:p>
            <a:pPr marL="495300" lvl="0" indent="-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sz="2200" dirty="0"/>
              <a:t>1 Level image from each Input image, identified from folder name</a:t>
            </a:r>
          </a:p>
          <a:p>
            <a:pPr marL="495300" lvl="0" indent="-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sz="2200" dirty="0"/>
              <a:t>1 random non-level image per input image</a:t>
            </a:r>
          </a:p>
          <a:p>
            <a:pPr marL="495300" lvl="0" indent="-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sz="2200" dirty="0"/>
              <a:t>Training set of 840(420L + 420NL) images</a:t>
            </a:r>
          </a:p>
          <a:p>
            <a:pPr marL="495300" lvl="0" indent="-4572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200" dirty="0"/>
              <a:t>Testing set of 360(180L + 180NL) images</a:t>
            </a:r>
          </a:p>
          <a:p>
            <a:pPr marL="495300" lvl="0" indent="-4572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200" dirty="0"/>
              <a:t>All images are ROI based Canny Edge contours</a:t>
            </a:r>
          </a:p>
        </p:txBody>
      </p:sp>
      <p:sp>
        <p:nvSpPr>
          <p:cNvPr id="98" name="Shape 98"/>
          <p:cNvSpPr txBox="1">
            <a:spLocks noGrp="1"/>
          </p:cNvSpPr>
          <p:nvPr>
            <p:ph type="sldNum" idx="12"/>
          </p:nvPr>
        </p:nvSpPr>
        <p:spPr>
          <a:xfrm>
            <a:off x="109075" y="146024"/>
            <a:ext cx="1807200" cy="1252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13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687764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 txBox="1">
            <a:spLocks noGrp="1"/>
          </p:cNvSpPr>
          <p:nvPr>
            <p:ph type="title"/>
          </p:nvPr>
        </p:nvSpPr>
        <p:spPr>
          <a:xfrm>
            <a:off x="109075" y="2178430"/>
            <a:ext cx="1807200" cy="786639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US" sz="2000" dirty="0"/>
              <a:t>Training &amp; Testing Caffe </a:t>
            </a:r>
            <a:r>
              <a:rPr lang="en-US" sz="2000" dirty="0" err="1"/>
              <a:t>Lenet</a:t>
            </a:r>
            <a:r>
              <a:rPr lang="en-US" sz="2000" dirty="0"/>
              <a:t>	</a:t>
            </a:r>
            <a:endParaRPr lang="en" sz="2000" dirty="0"/>
          </a:p>
        </p:txBody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2395870" y="275339"/>
            <a:ext cx="6414977" cy="4640254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95300" lvl="0" indent="-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sz="2000" dirty="0"/>
              <a:t>Modified version of Caffe LeNet for better accuracy</a:t>
            </a:r>
          </a:p>
          <a:p>
            <a:pPr marL="495300" lvl="0" indent="-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sz="2000" dirty="0"/>
              <a:t>Addition of ReLU activation layers  for learning more features and Weight drop layer</a:t>
            </a:r>
          </a:p>
          <a:p>
            <a:pPr marL="495300" lvl="0" indent="-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sz="2000" dirty="0"/>
              <a:t>LMDB file created for training and testing files</a:t>
            </a:r>
          </a:p>
          <a:p>
            <a:pPr marL="495300" lvl="0" indent="-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sz="2000" dirty="0"/>
              <a:t>Solver set to Gradient Descent model at 10000 iterations</a:t>
            </a:r>
          </a:p>
          <a:p>
            <a:pPr marL="495300" lvl="0" indent="-4572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000" dirty="0"/>
              <a:t>Testing makes use of Deploy Net and trained caffemodel</a:t>
            </a:r>
          </a:p>
          <a:p>
            <a:pPr marL="495300" lvl="0" indent="-4572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000" dirty="0"/>
              <a:t>180 test images used to calculate accuracy</a:t>
            </a:r>
          </a:p>
        </p:txBody>
      </p:sp>
      <p:sp>
        <p:nvSpPr>
          <p:cNvPr id="98" name="Shape 98"/>
          <p:cNvSpPr txBox="1">
            <a:spLocks noGrp="1"/>
          </p:cNvSpPr>
          <p:nvPr>
            <p:ph type="sldNum" idx="12"/>
          </p:nvPr>
        </p:nvSpPr>
        <p:spPr>
          <a:xfrm>
            <a:off x="109075" y="146024"/>
            <a:ext cx="1807200" cy="1252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14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214630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7CE8726-9131-4C6E-8F32-1A12204530BD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3609" y="493434"/>
            <a:ext cx="2580409" cy="354100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A82F656-537C-485A-A2FB-BD6A23FAADD5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0644" y="493435"/>
            <a:ext cx="2580409" cy="3541008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Shape 320"/>
          <p:cNvSpPr/>
          <p:nvPr/>
        </p:nvSpPr>
        <p:spPr>
          <a:xfrm>
            <a:off x="2687782" y="255181"/>
            <a:ext cx="5624945" cy="4715829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0B5394"/>
          </a:solidFill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22" name="Shape 322"/>
          <p:cNvSpPr txBox="1">
            <a:spLocks noGrp="1"/>
          </p:cNvSpPr>
          <p:nvPr>
            <p:ph type="sldNum" idx="12"/>
          </p:nvPr>
        </p:nvSpPr>
        <p:spPr>
          <a:xfrm>
            <a:off x="109075" y="146024"/>
            <a:ext cx="1807200" cy="1252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rgbClr val="0B5394"/>
                </a:solidFill>
              </a:rPr>
              <a:t>15</a:t>
            </a:fld>
            <a:endParaRPr lang="en">
              <a:solidFill>
                <a:srgbClr val="0B5394"/>
              </a:solidFill>
            </a:endParaRPr>
          </a:p>
        </p:txBody>
      </p:sp>
      <p:sp>
        <p:nvSpPr>
          <p:cNvPr id="323" name="Shape 323"/>
          <p:cNvSpPr txBox="1">
            <a:spLocks noGrp="1"/>
          </p:cNvSpPr>
          <p:nvPr>
            <p:ph type="body" idx="4294967295"/>
          </p:nvPr>
        </p:nvSpPr>
        <p:spPr>
          <a:xfrm>
            <a:off x="347419" y="2221118"/>
            <a:ext cx="1954610" cy="783954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2000" b="1" dirty="0">
                <a:solidFill>
                  <a:schemeClr val="bg1"/>
                </a:solidFill>
                <a:latin typeface="Montserrat" panose="020B0604020202020204" charset="0"/>
              </a:rPr>
              <a:t>LeNet Train comparison</a:t>
            </a:r>
            <a:endParaRPr lang="en" sz="2000" b="1" dirty="0">
              <a:solidFill>
                <a:schemeClr val="bg1"/>
              </a:solidFill>
              <a:latin typeface="Montserra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31389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>
            <a:spLocks noGrp="1"/>
          </p:cNvSpPr>
          <p:nvPr>
            <p:ph type="title"/>
          </p:nvPr>
        </p:nvSpPr>
        <p:spPr>
          <a:xfrm>
            <a:off x="203875" y="2269253"/>
            <a:ext cx="1712400" cy="662794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Deploy Net to NCS</a:t>
            </a:r>
            <a:endParaRPr lang="en" dirty="0"/>
          </a:p>
        </p:txBody>
      </p:sp>
      <p:sp>
        <p:nvSpPr>
          <p:cNvPr id="133" name="Shape 133"/>
          <p:cNvSpPr txBox="1">
            <a:spLocks noGrp="1"/>
          </p:cNvSpPr>
          <p:nvPr>
            <p:ph type="sldNum" idx="12"/>
          </p:nvPr>
        </p:nvSpPr>
        <p:spPr>
          <a:xfrm>
            <a:off x="109075" y="146024"/>
            <a:ext cx="1807200" cy="1252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16</a:t>
            </a:fld>
            <a:endParaRPr lang="en"/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8A8AC378-A9F0-4FE1-B4A9-9DBCCBF22F2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4049745"/>
              </p:ext>
            </p:extLst>
          </p:nvPr>
        </p:nvGraphicFramePr>
        <p:xfrm>
          <a:off x="2686492" y="276447"/>
          <a:ext cx="6096000" cy="46641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19">
            <a:extLst>
              <a:ext uri="{FF2B5EF4-FFF2-40B4-BE49-F238E27FC236}">
                <a16:creationId xmlns:a16="http://schemas.microsoft.com/office/drawing/2014/main" id="{DE73919A-67DA-4F24-BB13-7882CC5F43DE}"/>
              </a:ext>
            </a:extLst>
          </p:cNvPr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15678" y="514942"/>
            <a:ext cx="4169151" cy="3536128"/>
          </a:xfrm>
          <a:prstGeom prst="rect">
            <a:avLst/>
          </a:prstGeom>
        </p:spPr>
      </p:pic>
      <p:sp>
        <p:nvSpPr>
          <p:cNvPr id="320" name="Shape 320"/>
          <p:cNvSpPr/>
          <p:nvPr/>
        </p:nvSpPr>
        <p:spPr>
          <a:xfrm>
            <a:off x="3225337" y="255181"/>
            <a:ext cx="4544291" cy="4715829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0B5394"/>
          </a:solidFill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22" name="Shape 322"/>
          <p:cNvSpPr txBox="1">
            <a:spLocks noGrp="1"/>
          </p:cNvSpPr>
          <p:nvPr>
            <p:ph type="sldNum" idx="12"/>
          </p:nvPr>
        </p:nvSpPr>
        <p:spPr>
          <a:xfrm>
            <a:off x="109075" y="146024"/>
            <a:ext cx="1807200" cy="1252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rgbClr val="0B5394"/>
                </a:solidFill>
              </a:rPr>
              <a:t>17</a:t>
            </a:fld>
            <a:endParaRPr lang="en">
              <a:solidFill>
                <a:srgbClr val="0B5394"/>
              </a:solidFill>
            </a:endParaRPr>
          </a:p>
        </p:txBody>
      </p:sp>
      <p:sp>
        <p:nvSpPr>
          <p:cNvPr id="323" name="Shape 323"/>
          <p:cNvSpPr txBox="1">
            <a:spLocks noGrp="1"/>
          </p:cNvSpPr>
          <p:nvPr>
            <p:ph type="body" idx="4294967295"/>
          </p:nvPr>
        </p:nvSpPr>
        <p:spPr>
          <a:xfrm>
            <a:off x="347418" y="2066650"/>
            <a:ext cx="2517701" cy="1092889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2000" b="1" dirty="0">
                <a:solidFill>
                  <a:schemeClr val="bg1"/>
                </a:solidFill>
                <a:latin typeface="Montserrat" panose="020B0604020202020204" charset="0"/>
              </a:rPr>
              <a:t>NCSDK Profiling Output </a:t>
            </a:r>
            <a:endParaRPr lang="en" sz="2000" b="1" dirty="0">
              <a:solidFill>
                <a:schemeClr val="bg1"/>
              </a:solidFill>
              <a:latin typeface="Montserra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20234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nline Media 1">
            <a:hlinkClick r:id="" action="ppaction://media"/>
            <a:extLst>
              <a:ext uri="{FF2B5EF4-FFF2-40B4-BE49-F238E27FC236}">
                <a16:creationId xmlns:a16="http://schemas.microsoft.com/office/drawing/2014/main" id="{D2560615-8CA0-412B-A81F-F7A9DFA33F62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2471651" y="484424"/>
            <a:ext cx="6035040" cy="3578629"/>
          </a:xfrm>
          <a:prstGeom prst="rect">
            <a:avLst/>
          </a:prstGeom>
        </p:spPr>
      </p:pic>
      <p:sp>
        <p:nvSpPr>
          <p:cNvPr id="320" name="Shape 320"/>
          <p:cNvSpPr/>
          <p:nvPr/>
        </p:nvSpPr>
        <p:spPr>
          <a:xfrm>
            <a:off x="2197395" y="255182"/>
            <a:ext cx="6542568" cy="4749080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0B5394"/>
          </a:solidFill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22" name="Shape 322"/>
          <p:cNvSpPr txBox="1">
            <a:spLocks noGrp="1"/>
          </p:cNvSpPr>
          <p:nvPr>
            <p:ph type="sldNum" idx="12"/>
          </p:nvPr>
        </p:nvSpPr>
        <p:spPr>
          <a:xfrm>
            <a:off x="109075" y="146024"/>
            <a:ext cx="1807200" cy="1252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rgbClr val="0B5394"/>
                </a:solidFill>
              </a:rPr>
              <a:t>18</a:t>
            </a:fld>
            <a:endParaRPr lang="en">
              <a:solidFill>
                <a:srgbClr val="0B5394"/>
              </a:solidFill>
            </a:endParaRPr>
          </a:p>
        </p:txBody>
      </p:sp>
      <p:sp>
        <p:nvSpPr>
          <p:cNvPr id="323" name="Shape 323"/>
          <p:cNvSpPr txBox="1">
            <a:spLocks noGrp="1"/>
          </p:cNvSpPr>
          <p:nvPr>
            <p:ph type="body" idx="4294967295"/>
          </p:nvPr>
        </p:nvSpPr>
        <p:spPr>
          <a:xfrm>
            <a:off x="109075" y="2185638"/>
            <a:ext cx="2030470" cy="462994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2000" b="1" dirty="0">
                <a:solidFill>
                  <a:schemeClr val="bg1"/>
                </a:solidFill>
                <a:latin typeface="Montserrat" panose="020B0604020202020204" charset="0"/>
              </a:rPr>
              <a:t>Project Demo</a:t>
            </a:r>
            <a:endParaRPr lang="en" sz="2000" b="1" dirty="0">
              <a:solidFill>
                <a:schemeClr val="bg1"/>
              </a:solidFill>
              <a:latin typeface="Montserra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77663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 txBox="1">
            <a:spLocks noGrp="1"/>
          </p:cNvSpPr>
          <p:nvPr>
            <p:ph type="ctrTitle"/>
          </p:nvPr>
        </p:nvSpPr>
        <p:spPr>
          <a:xfrm>
            <a:off x="2970175" y="2711302"/>
            <a:ext cx="5792700" cy="1555848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/>
              <a:t>RESULTS</a:t>
            </a:r>
            <a:endParaRPr lang="en" dirty="0"/>
          </a:p>
        </p:txBody>
      </p:sp>
      <p:sp>
        <p:nvSpPr>
          <p:cNvPr id="85" name="Shape 85"/>
          <p:cNvSpPr txBox="1">
            <a:spLocks noGrp="1"/>
          </p:cNvSpPr>
          <p:nvPr>
            <p:ph type="sldNum" idx="12"/>
          </p:nvPr>
        </p:nvSpPr>
        <p:spPr>
          <a:xfrm>
            <a:off x="109075" y="146024"/>
            <a:ext cx="1807200" cy="1252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19</a:t>
            </a:fld>
            <a:endParaRPr lang="en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body" idx="2"/>
          </p:nvPr>
        </p:nvSpPr>
        <p:spPr>
          <a:xfrm>
            <a:off x="2462199" y="146025"/>
            <a:ext cx="5980051" cy="4867226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171450" indent="-171450">
              <a:lnSpc>
                <a:spcPct val="150000"/>
              </a:lnSpc>
              <a:buClr>
                <a:schemeClr val="dk1"/>
              </a:buClr>
              <a:buSzPct val="91666"/>
              <a:buFont typeface="Arial" panose="020B0604020202020204" pitchFamily="34" charset="0"/>
              <a:buChar char="•"/>
            </a:pPr>
            <a:r>
              <a:rPr lang="en-US" sz="2000" dirty="0"/>
              <a:t>GOAL OF THE PROJECT</a:t>
            </a:r>
          </a:p>
          <a:p>
            <a:pPr marL="171450" indent="-171450">
              <a:lnSpc>
                <a:spcPct val="150000"/>
              </a:lnSpc>
              <a:buClr>
                <a:schemeClr val="dk1"/>
              </a:buClr>
              <a:buSzPct val="91666"/>
              <a:buFont typeface="Arial" panose="020B0604020202020204" pitchFamily="34" charset="0"/>
              <a:buChar char="•"/>
            </a:pPr>
            <a:r>
              <a:rPr lang="en-US" sz="2000" dirty="0"/>
              <a:t>PROJECT ROADMAP</a:t>
            </a:r>
          </a:p>
          <a:p>
            <a:pPr marL="171450" indent="-171450">
              <a:lnSpc>
                <a:spcPct val="150000"/>
              </a:lnSpc>
              <a:buClr>
                <a:schemeClr val="dk1"/>
              </a:buClr>
              <a:buSzPct val="91666"/>
              <a:buFont typeface="Arial" panose="020B0604020202020204" pitchFamily="34" charset="0"/>
              <a:buChar char="•"/>
            </a:pPr>
            <a:r>
              <a:rPr lang="en-US" sz="2000" dirty="0"/>
              <a:t>THE INTEL NEURAL COMPUTE STICK</a:t>
            </a:r>
          </a:p>
          <a:p>
            <a:pPr marL="171450" indent="-171450">
              <a:lnSpc>
                <a:spcPct val="150000"/>
              </a:lnSpc>
              <a:buClr>
                <a:schemeClr val="dk1"/>
              </a:buClr>
              <a:buSzPct val="91666"/>
              <a:buFont typeface="Arial" panose="020B0604020202020204" pitchFamily="34" charset="0"/>
              <a:buChar char="•"/>
            </a:pPr>
            <a:r>
              <a:rPr lang="en-US" sz="2000" dirty="0"/>
              <a:t>IMAGE CAPTURE USING GoPro &amp; R-pi</a:t>
            </a:r>
          </a:p>
          <a:p>
            <a:pPr marL="171450" indent="-171450">
              <a:lnSpc>
                <a:spcPct val="150000"/>
              </a:lnSpc>
              <a:buClr>
                <a:schemeClr val="dk1"/>
              </a:buClr>
              <a:buSzPct val="91666"/>
              <a:buFont typeface="Arial" panose="020B0604020202020204" pitchFamily="34" charset="0"/>
              <a:buChar char="•"/>
            </a:pPr>
            <a:r>
              <a:rPr lang="en-US" sz="2000" dirty="0"/>
              <a:t>OPENCV PRE-PROCESSING &amp; DATASET</a:t>
            </a:r>
          </a:p>
          <a:p>
            <a:pPr marL="171450" indent="-171450">
              <a:lnSpc>
                <a:spcPct val="150000"/>
              </a:lnSpc>
              <a:buClr>
                <a:schemeClr val="dk1"/>
              </a:buClr>
              <a:buSzPct val="91666"/>
              <a:buFont typeface="Arial" panose="020B0604020202020204" pitchFamily="34" charset="0"/>
              <a:buChar char="•"/>
            </a:pPr>
            <a:r>
              <a:rPr lang="en-US" sz="2000" dirty="0"/>
              <a:t>TRAINING &amp; TESTING CAFFE LENET</a:t>
            </a:r>
          </a:p>
          <a:p>
            <a:pPr marL="171450" indent="-171450">
              <a:lnSpc>
                <a:spcPct val="150000"/>
              </a:lnSpc>
              <a:buClr>
                <a:schemeClr val="dk1"/>
              </a:buClr>
              <a:buSzPct val="91666"/>
              <a:buFont typeface="Arial" panose="020B0604020202020204" pitchFamily="34" charset="0"/>
              <a:buChar char="•"/>
            </a:pPr>
            <a:r>
              <a:rPr lang="en-US" sz="2000" dirty="0"/>
              <a:t>DEPLOYING NET TO NEURAL STICK</a:t>
            </a:r>
          </a:p>
          <a:p>
            <a:pPr marL="171450" indent="-171450">
              <a:lnSpc>
                <a:spcPct val="150000"/>
              </a:lnSpc>
              <a:buClr>
                <a:schemeClr val="dk1"/>
              </a:buClr>
              <a:buSzPct val="91666"/>
              <a:buFont typeface="Arial" panose="020B0604020202020204" pitchFamily="34" charset="0"/>
              <a:buChar char="•"/>
            </a:pPr>
            <a:r>
              <a:rPr lang="en-US" sz="2000" dirty="0"/>
              <a:t>PROJECT DEMO</a:t>
            </a:r>
          </a:p>
          <a:p>
            <a:pPr marL="171450" indent="-171450">
              <a:lnSpc>
                <a:spcPct val="150000"/>
              </a:lnSpc>
              <a:buClr>
                <a:schemeClr val="dk1"/>
              </a:buClr>
              <a:buSzPct val="91666"/>
              <a:buFont typeface="Arial" panose="020B0604020202020204" pitchFamily="34" charset="0"/>
              <a:buChar char="•"/>
            </a:pPr>
            <a:r>
              <a:rPr lang="en-US" sz="2000" dirty="0"/>
              <a:t>RESULTS</a:t>
            </a:r>
          </a:p>
          <a:p>
            <a:pPr marL="171450" indent="-171450">
              <a:lnSpc>
                <a:spcPct val="150000"/>
              </a:lnSpc>
              <a:buClr>
                <a:schemeClr val="dk1"/>
              </a:buClr>
              <a:buSzPct val="91666"/>
              <a:buFont typeface="Arial" panose="020B0604020202020204" pitchFamily="34" charset="0"/>
              <a:buChar char="•"/>
            </a:pPr>
            <a:r>
              <a:rPr lang="en-US" sz="2000" dirty="0"/>
              <a:t>FUTURE ENHANCEMENTS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  <p:sp>
        <p:nvSpPr>
          <p:cNvPr id="69" name="Shape 69"/>
          <p:cNvSpPr txBox="1">
            <a:spLocks noGrp="1"/>
          </p:cNvSpPr>
          <p:nvPr>
            <p:ph type="sldNum" idx="12"/>
          </p:nvPr>
        </p:nvSpPr>
        <p:spPr>
          <a:xfrm>
            <a:off x="109075" y="146024"/>
            <a:ext cx="1807200" cy="1252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2</a:t>
            </a:fld>
            <a:endParaRPr lang="en"/>
          </a:p>
        </p:txBody>
      </p:sp>
      <p:sp>
        <p:nvSpPr>
          <p:cNvPr id="70" name="Shape 70"/>
          <p:cNvSpPr txBox="1">
            <a:spLocks noGrp="1"/>
          </p:cNvSpPr>
          <p:nvPr>
            <p:ph type="title"/>
          </p:nvPr>
        </p:nvSpPr>
        <p:spPr>
          <a:xfrm>
            <a:off x="150041" y="2321257"/>
            <a:ext cx="1725267" cy="516762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400" dirty="0"/>
              <a:t>Contents</a:t>
            </a:r>
            <a:endParaRPr lang="en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832B188-DF9F-4E4A-8EBC-05EA07E93127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7659" y="812060"/>
            <a:ext cx="5628898" cy="3047557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Shape 320"/>
          <p:cNvSpPr/>
          <p:nvPr/>
        </p:nvSpPr>
        <p:spPr>
          <a:xfrm>
            <a:off x="2469932" y="576959"/>
            <a:ext cx="6124353" cy="4072270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0B5394"/>
          </a:solidFill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22" name="Shape 322"/>
          <p:cNvSpPr txBox="1">
            <a:spLocks noGrp="1"/>
          </p:cNvSpPr>
          <p:nvPr>
            <p:ph type="sldNum" idx="12"/>
          </p:nvPr>
        </p:nvSpPr>
        <p:spPr>
          <a:xfrm>
            <a:off x="109075" y="146024"/>
            <a:ext cx="1807200" cy="1252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rgbClr val="0B5394"/>
                </a:solidFill>
              </a:rPr>
              <a:t>20</a:t>
            </a:fld>
            <a:endParaRPr lang="en">
              <a:solidFill>
                <a:srgbClr val="0B5394"/>
              </a:solidFill>
            </a:endParaRPr>
          </a:p>
        </p:txBody>
      </p:sp>
      <p:sp>
        <p:nvSpPr>
          <p:cNvPr id="323" name="Shape 323"/>
          <p:cNvSpPr txBox="1">
            <a:spLocks noGrp="1"/>
          </p:cNvSpPr>
          <p:nvPr>
            <p:ph type="body" idx="4294967295"/>
          </p:nvPr>
        </p:nvSpPr>
        <p:spPr>
          <a:xfrm>
            <a:off x="294255" y="2066650"/>
            <a:ext cx="2034275" cy="1092889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2000" b="1" dirty="0">
                <a:solidFill>
                  <a:schemeClr val="bg1"/>
                </a:solidFill>
                <a:latin typeface="Montserrat" panose="020B0604020202020204" charset="0"/>
              </a:rPr>
              <a:t>Standalone LeNet Test Image results</a:t>
            </a:r>
            <a:endParaRPr lang="en" sz="2000" b="1" dirty="0">
              <a:solidFill>
                <a:schemeClr val="bg1"/>
              </a:solidFill>
              <a:latin typeface="Montserra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52537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749EDC2-8C47-4AEA-AF04-7EE6AAE8C676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8292" y="772424"/>
            <a:ext cx="5607634" cy="3044664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Shape 320"/>
          <p:cNvSpPr/>
          <p:nvPr/>
        </p:nvSpPr>
        <p:spPr>
          <a:xfrm>
            <a:off x="2469932" y="535615"/>
            <a:ext cx="6124353" cy="4072270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0B5394"/>
          </a:solidFill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22" name="Shape 322"/>
          <p:cNvSpPr txBox="1">
            <a:spLocks noGrp="1"/>
          </p:cNvSpPr>
          <p:nvPr>
            <p:ph type="sldNum" idx="12"/>
          </p:nvPr>
        </p:nvSpPr>
        <p:spPr>
          <a:xfrm>
            <a:off x="109075" y="146024"/>
            <a:ext cx="1807200" cy="1252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rgbClr val="0B5394"/>
                </a:solidFill>
              </a:rPr>
              <a:t>21</a:t>
            </a:fld>
            <a:endParaRPr lang="en">
              <a:solidFill>
                <a:srgbClr val="0B5394"/>
              </a:solidFill>
            </a:endParaRPr>
          </a:p>
        </p:txBody>
      </p:sp>
      <p:sp>
        <p:nvSpPr>
          <p:cNvPr id="323" name="Shape 323"/>
          <p:cNvSpPr txBox="1">
            <a:spLocks noGrp="1"/>
          </p:cNvSpPr>
          <p:nvPr>
            <p:ph type="body" idx="4294967295"/>
          </p:nvPr>
        </p:nvSpPr>
        <p:spPr>
          <a:xfrm>
            <a:off x="294255" y="2066650"/>
            <a:ext cx="2034275" cy="1092889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2000" b="1" dirty="0">
                <a:solidFill>
                  <a:schemeClr val="bg1"/>
                </a:solidFill>
                <a:latin typeface="Montserrat" panose="020B0604020202020204" charset="0"/>
              </a:rPr>
              <a:t>OpenCV + LeNet Test Image results</a:t>
            </a:r>
            <a:endParaRPr lang="en" sz="2000" b="1" dirty="0">
              <a:solidFill>
                <a:schemeClr val="bg1"/>
              </a:solidFill>
              <a:latin typeface="Montserra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60343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ctrTitle" idx="4294967295"/>
          </p:nvPr>
        </p:nvSpPr>
        <p:spPr>
          <a:xfrm>
            <a:off x="2748357" y="674267"/>
            <a:ext cx="5571300" cy="1159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11000" dirty="0">
                <a:solidFill>
                  <a:srgbClr val="9FC5E8"/>
                </a:solidFill>
              </a:rPr>
              <a:t>Thank You</a:t>
            </a:r>
            <a:endParaRPr lang="en" sz="11000" dirty="0">
              <a:solidFill>
                <a:srgbClr val="9FC5E8"/>
              </a:solidFill>
            </a:endParaRPr>
          </a:p>
        </p:txBody>
      </p:sp>
      <p:pic>
        <p:nvPicPr>
          <p:cNvPr id="77" name="Shape 77" descr="photo-1434030216411-0b793f4b4173.jpg"/>
          <p:cNvPicPr preferRelativeResize="0"/>
          <p:nvPr/>
        </p:nvPicPr>
        <p:blipFill rotWithShape="1">
          <a:blip r:embed="rId3">
            <a:alphaModFix/>
          </a:blip>
          <a:srcRect l="28831" r="30600"/>
          <a:stretch/>
        </p:blipFill>
        <p:spPr>
          <a:xfrm>
            <a:off x="0" y="0"/>
            <a:ext cx="208662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Shape 78"/>
          <p:cNvSpPr txBox="1">
            <a:spLocks noGrp="1"/>
          </p:cNvSpPr>
          <p:nvPr>
            <p:ph type="sldNum" idx="12"/>
          </p:nvPr>
        </p:nvSpPr>
        <p:spPr>
          <a:xfrm>
            <a:off x="109075" y="146024"/>
            <a:ext cx="1807200" cy="1252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22</a:t>
            </a:fld>
            <a:endParaRPr lang="en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 txBox="1">
            <a:spLocks noGrp="1"/>
          </p:cNvSpPr>
          <p:nvPr>
            <p:ph type="title"/>
          </p:nvPr>
        </p:nvSpPr>
        <p:spPr>
          <a:xfrm>
            <a:off x="265181" y="1986982"/>
            <a:ext cx="1494988" cy="1169536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US" sz="2400" dirty="0"/>
              <a:t>Goal of the project</a:t>
            </a:r>
            <a:endParaRPr lang="en" sz="2400" dirty="0"/>
          </a:p>
        </p:txBody>
      </p:sp>
      <p:sp>
        <p:nvSpPr>
          <p:cNvPr id="153" name="Shape 153"/>
          <p:cNvSpPr txBox="1">
            <a:spLocks noGrp="1"/>
          </p:cNvSpPr>
          <p:nvPr>
            <p:ph type="sldNum" idx="12"/>
          </p:nvPr>
        </p:nvSpPr>
        <p:spPr>
          <a:xfrm>
            <a:off x="109075" y="146024"/>
            <a:ext cx="1807200" cy="1252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3</a:t>
            </a:fld>
            <a:endParaRPr lang="en"/>
          </a:p>
        </p:txBody>
      </p:sp>
      <p:sp>
        <p:nvSpPr>
          <p:cNvPr id="154" name="Shape 154"/>
          <p:cNvSpPr/>
          <p:nvPr/>
        </p:nvSpPr>
        <p:spPr>
          <a:xfrm rot="5400000">
            <a:off x="2970120" y="165844"/>
            <a:ext cx="2521372" cy="2481730"/>
          </a:xfrm>
          <a:prstGeom prst="teardrop">
            <a:avLst>
              <a:gd name="adj" fmla="val 100000"/>
            </a:avLst>
          </a:prstGeom>
          <a:solidFill>
            <a:srgbClr val="0B5394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5" name="Shape 155"/>
          <p:cNvSpPr/>
          <p:nvPr/>
        </p:nvSpPr>
        <p:spPr>
          <a:xfrm rot="5400000" flipH="1">
            <a:off x="3105908" y="2685209"/>
            <a:ext cx="2249794" cy="2481727"/>
          </a:xfrm>
          <a:prstGeom prst="teardrop">
            <a:avLst>
              <a:gd name="adj" fmla="val 100000"/>
            </a:avLst>
          </a:prstGeom>
          <a:solidFill>
            <a:srgbClr val="3D85C6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6" name="Shape 156"/>
          <p:cNvSpPr/>
          <p:nvPr/>
        </p:nvSpPr>
        <p:spPr>
          <a:xfrm rot="10800000">
            <a:off x="5605288" y="146024"/>
            <a:ext cx="2544481" cy="2521253"/>
          </a:xfrm>
          <a:prstGeom prst="teardrop">
            <a:avLst>
              <a:gd name="adj" fmla="val 100000"/>
            </a:avLst>
          </a:prstGeom>
          <a:solidFill>
            <a:srgbClr val="9FC5E8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7" name="Shape 157"/>
          <p:cNvSpPr/>
          <p:nvPr/>
        </p:nvSpPr>
        <p:spPr>
          <a:xfrm flipH="1">
            <a:off x="5605439" y="2801178"/>
            <a:ext cx="2544332" cy="2249792"/>
          </a:xfrm>
          <a:prstGeom prst="teardrop">
            <a:avLst>
              <a:gd name="adj" fmla="val 100000"/>
            </a:avLst>
          </a:prstGeom>
          <a:solidFill>
            <a:srgbClr val="6FA8DC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33" name="Shape 188">
            <a:extLst>
              <a:ext uri="{FF2B5EF4-FFF2-40B4-BE49-F238E27FC236}">
                <a16:creationId xmlns:a16="http://schemas.microsoft.com/office/drawing/2014/main" id="{F13101DB-394C-4272-BA78-2B5753D46E5C}"/>
              </a:ext>
            </a:extLst>
          </p:cNvPr>
          <p:cNvSpPr txBox="1">
            <a:spLocks/>
          </p:cNvSpPr>
          <p:nvPr/>
        </p:nvSpPr>
        <p:spPr>
          <a:xfrm>
            <a:off x="3402647" y="534088"/>
            <a:ext cx="1800723" cy="174512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ontserrat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2000" dirty="0"/>
              <a:t>Liquid level detection using OpenCV and Caffe</a:t>
            </a:r>
            <a:endParaRPr lang="en" sz="2000" dirty="0"/>
          </a:p>
        </p:txBody>
      </p:sp>
      <p:sp>
        <p:nvSpPr>
          <p:cNvPr id="34" name="Shape 188">
            <a:extLst>
              <a:ext uri="{FF2B5EF4-FFF2-40B4-BE49-F238E27FC236}">
                <a16:creationId xmlns:a16="http://schemas.microsoft.com/office/drawing/2014/main" id="{5DD8B4DF-8259-4B81-AD60-A10F2A28E218}"/>
              </a:ext>
            </a:extLst>
          </p:cNvPr>
          <p:cNvSpPr txBox="1">
            <a:spLocks/>
          </p:cNvSpPr>
          <p:nvPr/>
        </p:nvSpPr>
        <p:spPr>
          <a:xfrm>
            <a:off x="5877117" y="534088"/>
            <a:ext cx="1800723" cy="174512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ontserrat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2000" dirty="0"/>
              <a:t>Portable solution using NCS and R-pi</a:t>
            </a:r>
            <a:endParaRPr lang="en" sz="2000" dirty="0"/>
          </a:p>
        </p:txBody>
      </p:sp>
      <p:sp>
        <p:nvSpPr>
          <p:cNvPr id="35" name="Shape 188">
            <a:extLst>
              <a:ext uri="{FF2B5EF4-FFF2-40B4-BE49-F238E27FC236}">
                <a16:creationId xmlns:a16="http://schemas.microsoft.com/office/drawing/2014/main" id="{568C8EBC-7DC3-48F3-87DF-ECC99FFC890B}"/>
              </a:ext>
            </a:extLst>
          </p:cNvPr>
          <p:cNvSpPr txBox="1">
            <a:spLocks/>
          </p:cNvSpPr>
          <p:nvPr/>
        </p:nvSpPr>
        <p:spPr>
          <a:xfrm>
            <a:off x="3402647" y="3034385"/>
            <a:ext cx="2002541" cy="1674517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ontserrat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2000" dirty="0"/>
              <a:t>Improved accuracy in finding liquid level </a:t>
            </a:r>
            <a:endParaRPr lang="en" sz="2000" dirty="0"/>
          </a:p>
        </p:txBody>
      </p:sp>
      <p:sp>
        <p:nvSpPr>
          <p:cNvPr id="36" name="Shape 188">
            <a:extLst>
              <a:ext uri="{FF2B5EF4-FFF2-40B4-BE49-F238E27FC236}">
                <a16:creationId xmlns:a16="http://schemas.microsoft.com/office/drawing/2014/main" id="{E40D0CC9-EF09-4062-88EA-400EF2863DC0}"/>
              </a:ext>
            </a:extLst>
          </p:cNvPr>
          <p:cNvSpPr txBox="1">
            <a:spLocks/>
          </p:cNvSpPr>
          <p:nvPr/>
        </p:nvSpPr>
        <p:spPr>
          <a:xfrm>
            <a:off x="5790032" y="2999083"/>
            <a:ext cx="1974895" cy="174512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ontserrat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2000" dirty="0"/>
              <a:t>Analyzing multiple Caffe networks</a:t>
            </a:r>
            <a:endParaRPr lang="en" sz="20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 txBox="1">
            <a:spLocks noGrp="1"/>
          </p:cNvSpPr>
          <p:nvPr>
            <p:ph type="title"/>
          </p:nvPr>
        </p:nvSpPr>
        <p:spPr>
          <a:xfrm>
            <a:off x="141364" y="2128405"/>
            <a:ext cx="1742621" cy="88669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400" dirty="0"/>
              <a:t>Project Roadmap</a:t>
            </a:r>
            <a:endParaRPr lang="en" sz="2400" dirty="0"/>
          </a:p>
        </p:txBody>
      </p:sp>
      <p:sp>
        <p:nvSpPr>
          <p:cNvPr id="268" name="Shape 268"/>
          <p:cNvSpPr txBox="1">
            <a:spLocks noGrp="1"/>
          </p:cNvSpPr>
          <p:nvPr>
            <p:ph type="sldNum" idx="12"/>
          </p:nvPr>
        </p:nvSpPr>
        <p:spPr>
          <a:xfrm>
            <a:off x="109075" y="146024"/>
            <a:ext cx="1807200" cy="1252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4</a:t>
            </a:fld>
            <a:endParaRPr lang="en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790C9B7B-0516-4A12-97DC-1C584610E0D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28547816"/>
              </p:ext>
            </p:extLst>
          </p:nvPr>
        </p:nvGraphicFramePr>
        <p:xfrm>
          <a:off x="2144218" y="272460"/>
          <a:ext cx="6820929" cy="45985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>
            <a:spLocks noGrp="1"/>
          </p:cNvSpPr>
          <p:nvPr>
            <p:ph type="sldNum" idx="12"/>
          </p:nvPr>
        </p:nvSpPr>
        <p:spPr>
          <a:xfrm>
            <a:off x="109075" y="146024"/>
            <a:ext cx="1807200" cy="1252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5</a:t>
            </a:fld>
            <a:endParaRPr lang="en"/>
          </a:p>
        </p:txBody>
      </p:sp>
      <p:sp>
        <p:nvSpPr>
          <p:cNvPr id="6" name="Shape 103">
            <a:extLst>
              <a:ext uri="{FF2B5EF4-FFF2-40B4-BE49-F238E27FC236}">
                <a16:creationId xmlns:a16="http://schemas.microsoft.com/office/drawing/2014/main" id="{FC9BBA1B-CDD3-4735-BCF7-C965344E4D55}"/>
              </a:ext>
            </a:extLst>
          </p:cNvPr>
          <p:cNvSpPr txBox="1">
            <a:spLocks/>
          </p:cNvSpPr>
          <p:nvPr/>
        </p:nvSpPr>
        <p:spPr>
          <a:xfrm>
            <a:off x="543709" y="692384"/>
            <a:ext cx="5773964" cy="184785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ontserrat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4800" dirty="0">
                <a:solidFill>
                  <a:schemeClr val="accent1">
                    <a:lumMod val="75000"/>
                  </a:schemeClr>
                </a:solidFill>
              </a:rPr>
              <a:t>Intel Neural Compute Stick</a:t>
            </a:r>
            <a:endParaRPr lang="en" sz="48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1DA56C-A512-401D-9B10-0D4D0EEA4F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709" y="2925918"/>
            <a:ext cx="3418921" cy="192314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4F38983-6C66-4804-BB20-35BB29400E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2463" y="2963564"/>
            <a:ext cx="2466975" cy="184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8501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/>
          <p:nvPr/>
        </p:nvSpPr>
        <p:spPr>
          <a:xfrm rot="10800000" flipH="1">
            <a:off x="0" y="-125"/>
            <a:ext cx="9144000" cy="1607100"/>
          </a:xfrm>
          <a:prstGeom prst="rect">
            <a:avLst/>
          </a:prstGeom>
          <a:solidFill>
            <a:srgbClr val="FFFFFF">
              <a:alpha val="30379"/>
            </a:srgbClr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Shape 188"/>
          <p:cNvSpPr txBox="1">
            <a:spLocks noGrp="1"/>
          </p:cNvSpPr>
          <p:nvPr>
            <p:ph type="title" idx="4294967295"/>
          </p:nvPr>
        </p:nvSpPr>
        <p:spPr>
          <a:xfrm>
            <a:off x="594135" y="228821"/>
            <a:ext cx="3574295" cy="774695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400" dirty="0"/>
              <a:t>Beneath the Stick</a:t>
            </a:r>
            <a:endParaRPr lang="en" sz="2400" dirty="0"/>
          </a:p>
        </p:txBody>
      </p:sp>
      <p:sp>
        <p:nvSpPr>
          <p:cNvPr id="189" name="Shape 189"/>
          <p:cNvSpPr txBox="1">
            <a:spLocks noGrp="1"/>
          </p:cNvSpPr>
          <p:nvPr>
            <p:ph type="sldNum" idx="12"/>
          </p:nvPr>
        </p:nvSpPr>
        <p:spPr>
          <a:xfrm>
            <a:off x="109075" y="146024"/>
            <a:ext cx="1807200" cy="1252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rgbClr val="0B5394"/>
                </a:solidFill>
              </a:rPr>
              <a:t>6</a:t>
            </a:fld>
            <a:endParaRPr lang="en" dirty="0">
              <a:solidFill>
                <a:srgbClr val="0B5394"/>
              </a:solidFill>
            </a:endParaRPr>
          </a:p>
        </p:txBody>
      </p:sp>
      <p:grpSp>
        <p:nvGrpSpPr>
          <p:cNvPr id="190" name="Shape 190"/>
          <p:cNvGrpSpPr/>
          <p:nvPr/>
        </p:nvGrpSpPr>
        <p:grpSpPr>
          <a:xfrm>
            <a:off x="2696797" y="720917"/>
            <a:ext cx="2736683" cy="4131612"/>
            <a:chOff x="-6729413" y="-17360900"/>
            <a:chExt cx="26138326" cy="48436250"/>
          </a:xfrm>
        </p:grpSpPr>
        <p:sp>
          <p:nvSpPr>
            <p:cNvPr id="191" name="Shape 191"/>
            <p:cNvSpPr/>
            <p:nvPr/>
          </p:nvSpPr>
          <p:spPr>
            <a:xfrm>
              <a:off x="-6729413" y="-9364662"/>
              <a:ext cx="25398299" cy="24669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119999"/>
                  </a:moveTo>
                  <a:lnTo>
                    <a:pt x="0" y="0"/>
                  </a:lnTo>
                  <a:lnTo>
                    <a:pt x="11145" y="119999"/>
                  </a:lnTo>
                  <a:lnTo>
                    <a:pt x="120000" y="119999"/>
                  </a:lnTo>
                  <a:close/>
                </a:path>
              </a:pathLst>
            </a:custGeom>
            <a:gradFill>
              <a:gsLst>
                <a:gs pos="0">
                  <a:srgbClr val="A1EFFF"/>
                </a:gs>
                <a:gs pos="35000">
                  <a:srgbClr val="BBF2FF"/>
                </a:gs>
                <a:gs pos="100000">
                  <a:srgbClr val="E3FCFF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" name="Shape 192"/>
            <p:cNvSpPr/>
            <p:nvPr/>
          </p:nvSpPr>
          <p:spPr>
            <a:xfrm>
              <a:off x="3276600" y="-17360900"/>
              <a:ext cx="10882200" cy="88425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2547" y="0"/>
                  </a:moveTo>
                  <a:lnTo>
                    <a:pt x="0" y="120000"/>
                  </a:lnTo>
                  <a:lnTo>
                    <a:pt x="119999" y="109486"/>
                  </a:lnTo>
                  <a:lnTo>
                    <a:pt x="102547" y="0"/>
                  </a:lnTo>
                  <a:close/>
                </a:path>
              </a:pathLst>
            </a:custGeom>
            <a:gradFill>
              <a:gsLst>
                <a:gs pos="0">
                  <a:srgbClr val="A1EFFF"/>
                </a:gs>
                <a:gs pos="35000">
                  <a:srgbClr val="BBF2FF"/>
                </a:gs>
                <a:gs pos="100000">
                  <a:srgbClr val="E3FCFF"/>
                </a:gs>
              </a:gsLst>
              <a:lin ang="5400012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Shape 193"/>
            <p:cNvSpPr/>
            <p:nvPr/>
          </p:nvSpPr>
          <p:spPr>
            <a:xfrm>
              <a:off x="12576175" y="-17360900"/>
              <a:ext cx="6832500" cy="104631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20000" y="62193"/>
                  </a:lnTo>
                  <a:lnTo>
                    <a:pt x="107007" y="120000"/>
                  </a:lnTo>
                  <a:lnTo>
                    <a:pt x="27797" y="9252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A1EFFF"/>
                </a:gs>
                <a:gs pos="35000">
                  <a:srgbClr val="BBF2FF"/>
                </a:gs>
                <a:gs pos="100000">
                  <a:srgbClr val="E3FCFF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Shape 194"/>
            <p:cNvSpPr/>
            <p:nvPr/>
          </p:nvSpPr>
          <p:spPr>
            <a:xfrm>
              <a:off x="-6729413" y="-9364662"/>
              <a:ext cx="2358900" cy="24669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19999" y="119999"/>
                  </a:lnTo>
                  <a:lnTo>
                    <a:pt x="21561" y="11999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A1EFFF"/>
                </a:gs>
                <a:gs pos="35000">
                  <a:srgbClr val="BBF2FF"/>
                </a:gs>
                <a:gs pos="100000">
                  <a:srgbClr val="E3FCFF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Shape 195"/>
            <p:cNvSpPr/>
            <p:nvPr/>
          </p:nvSpPr>
          <p:spPr>
            <a:xfrm>
              <a:off x="-6729413" y="-9364662"/>
              <a:ext cx="10005900" cy="24669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41158"/>
                  </a:moveTo>
                  <a:lnTo>
                    <a:pt x="116173" y="119999"/>
                  </a:lnTo>
                  <a:lnTo>
                    <a:pt x="28291" y="119999"/>
                  </a:lnTo>
                  <a:lnTo>
                    <a:pt x="0" y="0"/>
                  </a:lnTo>
                  <a:lnTo>
                    <a:pt x="120000" y="41158"/>
                  </a:lnTo>
                  <a:close/>
                </a:path>
              </a:pathLst>
            </a:custGeom>
            <a:gradFill>
              <a:gsLst>
                <a:gs pos="0">
                  <a:srgbClr val="A1EFFF"/>
                </a:gs>
                <a:gs pos="35000">
                  <a:srgbClr val="BBF2FF"/>
                </a:gs>
                <a:gs pos="100000">
                  <a:srgbClr val="E3FCFF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Shape 196"/>
            <p:cNvSpPr/>
            <p:nvPr/>
          </p:nvSpPr>
          <p:spPr>
            <a:xfrm>
              <a:off x="-6729413" y="-17360900"/>
              <a:ext cx="19305601" cy="88425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lnTo>
                    <a:pt x="62195" y="120000"/>
                  </a:lnTo>
                  <a:lnTo>
                    <a:pt x="0" y="108517"/>
                  </a:lnTo>
                  <a:lnTo>
                    <a:pt x="60656" y="80315"/>
                  </a:lnTo>
                  <a:lnTo>
                    <a:pt x="120000" y="0"/>
                  </a:lnTo>
                  <a:close/>
                </a:path>
              </a:pathLst>
            </a:custGeom>
            <a:gradFill>
              <a:gsLst>
                <a:gs pos="0">
                  <a:srgbClr val="A1EFFF"/>
                </a:gs>
                <a:gs pos="35000">
                  <a:srgbClr val="BBF2FF"/>
                </a:gs>
                <a:gs pos="100000">
                  <a:srgbClr val="E3FCFF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Shape 197"/>
            <p:cNvSpPr/>
            <p:nvPr/>
          </p:nvSpPr>
          <p:spPr>
            <a:xfrm>
              <a:off x="12752387" y="-9293225"/>
              <a:ext cx="5916600" cy="23955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8526" y="0"/>
                  </a:moveTo>
                  <a:lnTo>
                    <a:pt x="120000" y="120000"/>
                  </a:lnTo>
                  <a:lnTo>
                    <a:pt x="0" y="120000"/>
                  </a:lnTo>
                  <a:lnTo>
                    <a:pt x="28526" y="0"/>
                  </a:lnTo>
                  <a:close/>
                </a:path>
              </a:pathLst>
            </a:custGeom>
            <a:gradFill>
              <a:gsLst>
                <a:gs pos="0">
                  <a:srgbClr val="A1EFFF"/>
                </a:gs>
                <a:gs pos="35000">
                  <a:srgbClr val="BBF2FF"/>
                </a:gs>
                <a:gs pos="100000">
                  <a:srgbClr val="E3FCFF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Shape 198"/>
            <p:cNvSpPr/>
            <p:nvPr/>
          </p:nvSpPr>
          <p:spPr>
            <a:xfrm>
              <a:off x="3276600" y="-8518525"/>
              <a:ext cx="4192500" cy="16209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6084" y="120000"/>
                  </a:moveTo>
                  <a:lnTo>
                    <a:pt x="0" y="0"/>
                  </a:lnTo>
                  <a:lnTo>
                    <a:pt x="120000" y="120000"/>
                  </a:lnTo>
                  <a:lnTo>
                    <a:pt x="16084" y="120000"/>
                  </a:lnTo>
                  <a:close/>
                </a:path>
              </a:pathLst>
            </a:custGeom>
            <a:gradFill>
              <a:gsLst>
                <a:gs pos="0">
                  <a:srgbClr val="A1EFFF"/>
                </a:gs>
                <a:gs pos="35000">
                  <a:srgbClr val="BBF2FF"/>
                </a:gs>
                <a:gs pos="100000">
                  <a:srgbClr val="E3FCFF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" name="Shape 199"/>
            <p:cNvSpPr/>
            <p:nvPr/>
          </p:nvSpPr>
          <p:spPr>
            <a:xfrm>
              <a:off x="-6729413" y="-9364662"/>
              <a:ext cx="2358900" cy="24669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19999" y="119999"/>
                  </a:lnTo>
                  <a:lnTo>
                    <a:pt x="21561" y="11999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A1EFFF"/>
                </a:gs>
                <a:gs pos="35000">
                  <a:srgbClr val="BBF2FF"/>
                </a:gs>
                <a:gs pos="100000">
                  <a:srgbClr val="E3FCFF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Shape 200"/>
            <p:cNvSpPr/>
            <p:nvPr/>
          </p:nvSpPr>
          <p:spPr>
            <a:xfrm>
              <a:off x="-6729413" y="-11442700"/>
              <a:ext cx="10005900" cy="29241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7029" y="0"/>
                  </a:moveTo>
                  <a:lnTo>
                    <a:pt x="120000" y="120000"/>
                  </a:lnTo>
                  <a:lnTo>
                    <a:pt x="0" y="85276"/>
                  </a:lnTo>
                  <a:lnTo>
                    <a:pt x="117029" y="0"/>
                  </a:lnTo>
                  <a:close/>
                </a:path>
              </a:pathLst>
            </a:custGeom>
            <a:gradFill>
              <a:gsLst>
                <a:gs pos="0">
                  <a:srgbClr val="A1EFFF"/>
                </a:gs>
                <a:gs pos="35000">
                  <a:srgbClr val="BBF2FF"/>
                </a:gs>
                <a:gs pos="100000">
                  <a:srgbClr val="E3FCFF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Shape 201"/>
            <p:cNvSpPr/>
            <p:nvPr/>
          </p:nvSpPr>
          <p:spPr>
            <a:xfrm>
              <a:off x="14158913" y="-11938000"/>
              <a:ext cx="5250000" cy="50403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lnTo>
                    <a:pt x="0" y="62966"/>
                  </a:lnTo>
                  <a:lnTo>
                    <a:pt x="103090" y="119999"/>
                  </a:lnTo>
                  <a:lnTo>
                    <a:pt x="120000" y="0"/>
                  </a:lnTo>
                  <a:close/>
                </a:path>
              </a:pathLst>
            </a:custGeom>
            <a:gradFill>
              <a:gsLst>
                <a:gs pos="0">
                  <a:srgbClr val="A1EFFF"/>
                </a:gs>
                <a:gs pos="35000">
                  <a:srgbClr val="BBF2FF"/>
                </a:gs>
                <a:gs pos="100000">
                  <a:srgbClr val="E3FCFF"/>
                </a:gs>
              </a:gsLst>
              <a:lin ang="5400012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Shape 202"/>
            <p:cNvSpPr/>
            <p:nvPr/>
          </p:nvSpPr>
          <p:spPr>
            <a:xfrm>
              <a:off x="2957512" y="-8518525"/>
              <a:ext cx="881100" cy="16209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120000"/>
                  </a:moveTo>
                  <a:lnTo>
                    <a:pt x="43459" y="0"/>
                  </a:lnTo>
                  <a:lnTo>
                    <a:pt x="0" y="120000"/>
                  </a:lnTo>
                  <a:lnTo>
                    <a:pt x="120000" y="120000"/>
                  </a:lnTo>
                  <a:close/>
                </a:path>
              </a:pathLst>
            </a:custGeom>
            <a:gradFill>
              <a:gsLst>
                <a:gs pos="0">
                  <a:srgbClr val="A1EFFF"/>
                </a:gs>
                <a:gs pos="35000">
                  <a:srgbClr val="BBF2FF"/>
                </a:gs>
                <a:gs pos="100000">
                  <a:srgbClr val="E3FCFF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" name="Shape 203"/>
            <p:cNvSpPr/>
            <p:nvPr/>
          </p:nvSpPr>
          <p:spPr>
            <a:xfrm>
              <a:off x="11728450" y="-6897687"/>
              <a:ext cx="6940500" cy="15641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lnTo>
                    <a:pt x="118188" y="67289"/>
                  </a:lnTo>
                  <a:lnTo>
                    <a:pt x="0" y="120000"/>
                  </a:lnTo>
                  <a:lnTo>
                    <a:pt x="0" y="12970"/>
                  </a:lnTo>
                  <a:lnTo>
                    <a:pt x="120000" y="0"/>
                  </a:lnTo>
                  <a:close/>
                </a:path>
              </a:pathLst>
            </a:custGeom>
            <a:gradFill>
              <a:gsLst>
                <a:gs pos="0">
                  <a:srgbClr val="398BA2"/>
                </a:gs>
                <a:gs pos="80000">
                  <a:srgbClr val="4CB8D4"/>
                </a:gs>
                <a:gs pos="100000">
                  <a:srgbClr val="4AB9D8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" name="Shape 204"/>
            <p:cNvSpPr/>
            <p:nvPr/>
          </p:nvSpPr>
          <p:spPr>
            <a:xfrm>
              <a:off x="-4899025" y="-698500"/>
              <a:ext cx="6378600" cy="176133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lnTo>
                    <a:pt x="68929" y="119999"/>
                  </a:lnTo>
                  <a:lnTo>
                    <a:pt x="0" y="17748"/>
                  </a:lnTo>
                  <a:lnTo>
                    <a:pt x="120000" y="0"/>
                  </a:lnTo>
                  <a:close/>
                </a:path>
              </a:pathLst>
            </a:custGeom>
            <a:gradFill>
              <a:gsLst>
                <a:gs pos="0">
                  <a:srgbClr val="398BA2"/>
                </a:gs>
                <a:gs pos="80000">
                  <a:srgbClr val="4CB8D4"/>
                </a:gs>
                <a:gs pos="100000">
                  <a:srgbClr val="4AB9D8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" name="Shape 205"/>
            <p:cNvSpPr/>
            <p:nvPr/>
          </p:nvSpPr>
          <p:spPr>
            <a:xfrm>
              <a:off x="-4370388" y="-6897687"/>
              <a:ext cx="7327800" cy="61992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lnTo>
                    <a:pt x="95797" y="120000"/>
                  </a:lnTo>
                  <a:lnTo>
                    <a:pt x="0" y="0"/>
                  </a:lnTo>
                  <a:lnTo>
                    <a:pt x="120000" y="0"/>
                  </a:lnTo>
                  <a:close/>
                </a:path>
              </a:pathLst>
            </a:custGeom>
            <a:gradFill>
              <a:gsLst>
                <a:gs pos="0">
                  <a:srgbClr val="398BA2"/>
                </a:gs>
                <a:gs pos="80000">
                  <a:srgbClr val="4CB8D4"/>
                </a:gs>
                <a:gs pos="100000">
                  <a:srgbClr val="4AB9D8"/>
                </a:gs>
              </a:gsLst>
              <a:lin ang="5400012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" name="Shape 206"/>
            <p:cNvSpPr/>
            <p:nvPr/>
          </p:nvSpPr>
          <p:spPr>
            <a:xfrm>
              <a:off x="9578975" y="8743950"/>
              <a:ext cx="4263900" cy="223314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0491" y="0"/>
                  </a:moveTo>
                  <a:lnTo>
                    <a:pt x="120000" y="33491"/>
                  </a:lnTo>
                  <a:lnTo>
                    <a:pt x="0" y="119999"/>
                  </a:lnTo>
                  <a:lnTo>
                    <a:pt x="60491" y="0"/>
                  </a:lnTo>
                  <a:close/>
                </a:path>
              </a:pathLst>
            </a:custGeom>
            <a:gradFill>
              <a:gsLst>
                <a:gs pos="0">
                  <a:srgbClr val="398BA2"/>
                </a:gs>
                <a:gs pos="80000">
                  <a:srgbClr val="4CB8D4"/>
                </a:gs>
                <a:gs pos="100000">
                  <a:srgbClr val="4AB9D8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" name="Shape 207"/>
            <p:cNvSpPr/>
            <p:nvPr/>
          </p:nvSpPr>
          <p:spPr>
            <a:xfrm>
              <a:off x="11728450" y="-6897687"/>
              <a:ext cx="6940500" cy="16908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lnTo>
                    <a:pt x="0" y="120000"/>
                  </a:lnTo>
                  <a:lnTo>
                    <a:pt x="17703" y="0"/>
                  </a:lnTo>
                  <a:lnTo>
                    <a:pt x="120000" y="0"/>
                  </a:lnTo>
                  <a:close/>
                </a:path>
              </a:pathLst>
            </a:custGeom>
            <a:gradFill>
              <a:gsLst>
                <a:gs pos="0">
                  <a:srgbClr val="398BA2"/>
                </a:gs>
                <a:gs pos="80000">
                  <a:srgbClr val="4CB8D4"/>
                </a:gs>
                <a:gs pos="100000">
                  <a:srgbClr val="4AB9D8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" name="Shape 208"/>
            <p:cNvSpPr/>
            <p:nvPr/>
          </p:nvSpPr>
          <p:spPr>
            <a:xfrm>
              <a:off x="3838575" y="-6897687"/>
              <a:ext cx="7890000" cy="9791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48193" y="119999"/>
                  </a:moveTo>
                  <a:lnTo>
                    <a:pt x="0" y="0"/>
                  </a:lnTo>
                  <a:lnTo>
                    <a:pt x="55219" y="0"/>
                  </a:lnTo>
                  <a:lnTo>
                    <a:pt x="119999" y="20719"/>
                  </a:lnTo>
                  <a:lnTo>
                    <a:pt x="48193" y="119999"/>
                  </a:lnTo>
                  <a:close/>
                </a:path>
              </a:pathLst>
            </a:custGeom>
            <a:gradFill>
              <a:gsLst>
                <a:gs pos="0">
                  <a:srgbClr val="398BA2"/>
                </a:gs>
                <a:gs pos="80000">
                  <a:srgbClr val="4CB8D4"/>
                </a:gs>
                <a:gs pos="100000">
                  <a:srgbClr val="4AB9D8"/>
                </a:gs>
              </a:gsLst>
              <a:lin ang="5400012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" name="Shape 209"/>
            <p:cNvSpPr/>
            <p:nvPr/>
          </p:nvSpPr>
          <p:spPr>
            <a:xfrm>
              <a:off x="-1235075" y="-698500"/>
              <a:ext cx="8242200" cy="176133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24475"/>
                  </a:moveTo>
                  <a:lnTo>
                    <a:pt x="39522" y="0"/>
                  </a:lnTo>
                  <a:lnTo>
                    <a:pt x="0" y="119999"/>
                  </a:lnTo>
                  <a:lnTo>
                    <a:pt x="120000" y="24475"/>
                  </a:lnTo>
                  <a:close/>
                </a:path>
              </a:pathLst>
            </a:custGeom>
            <a:gradFill>
              <a:gsLst>
                <a:gs pos="0">
                  <a:srgbClr val="398BA2"/>
                </a:gs>
                <a:gs pos="80000">
                  <a:srgbClr val="4CB8D4"/>
                </a:gs>
                <a:gs pos="100000">
                  <a:srgbClr val="4AB9D8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" name="Shape 210"/>
            <p:cNvSpPr/>
            <p:nvPr/>
          </p:nvSpPr>
          <p:spPr>
            <a:xfrm>
              <a:off x="-1235075" y="-5207000"/>
              <a:ext cx="12963600" cy="22121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lnTo>
                    <a:pt x="0" y="120000"/>
                  </a:lnTo>
                  <a:lnTo>
                    <a:pt x="120000" y="75677"/>
                  </a:lnTo>
                  <a:lnTo>
                    <a:pt x="120000" y="0"/>
                  </a:lnTo>
                  <a:close/>
                </a:path>
              </a:pathLst>
            </a:custGeom>
            <a:gradFill>
              <a:gsLst>
                <a:gs pos="0">
                  <a:srgbClr val="398BA2"/>
                </a:gs>
                <a:gs pos="80000">
                  <a:srgbClr val="4CB8D4"/>
                </a:gs>
                <a:gs pos="100000">
                  <a:srgbClr val="4AB9D8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" name="Shape 211"/>
            <p:cNvSpPr/>
            <p:nvPr/>
          </p:nvSpPr>
          <p:spPr>
            <a:xfrm>
              <a:off x="-6305550" y="-6897687"/>
              <a:ext cx="7785000" cy="88044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9828" y="0"/>
                  </a:moveTo>
                  <a:lnTo>
                    <a:pt x="120000" y="84493"/>
                  </a:lnTo>
                  <a:lnTo>
                    <a:pt x="21680" y="120000"/>
                  </a:lnTo>
                  <a:lnTo>
                    <a:pt x="0" y="0"/>
                  </a:lnTo>
                  <a:lnTo>
                    <a:pt x="29828" y="0"/>
                  </a:lnTo>
                  <a:close/>
                </a:path>
              </a:pathLst>
            </a:custGeom>
            <a:gradFill>
              <a:gsLst>
                <a:gs pos="0">
                  <a:srgbClr val="398BA2"/>
                </a:gs>
                <a:gs pos="80000">
                  <a:srgbClr val="4CB8D4"/>
                </a:gs>
                <a:gs pos="100000">
                  <a:srgbClr val="4AB9D8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" name="Shape 212"/>
            <p:cNvSpPr/>
            <p:nvPr/>
          </p:nvSpPr>
          <p:spPr>
            <a:xfrm>
              <a:off x="11728450" y="-6897687"/>
              <a:ext cx="6940500" cy="87708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lnTo>
                    <a:pt x="0" y="23131"/>
                  </a:lnTo>
                  <a:lnTo>
                    <a:pt x="118188" y="120000"/>
                  </a:lnTo>
                  <a:lnTo>
                    <a:pt x="120000" y="0"/>
                  </a:lnTo>
                  <a:close/>
                </a:path>
              </a:pathLst>
            </a:custGeom>
            <a:gradFill>
              <a:gsLst>
                <a:gs pos="0">
                  <a:srgbClr val="398BA2"/>
                </a:gs>
                <a:gs pos="80000">
                  <a:srgbClr val="4CB8D4"/>
                </a:gs>
                <a:gs pos="100000">
                  <a:srgbClr val="4AB9D8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" name="Shape 213"/>
            <p:cNvSpPr/>
            <p:nvPr/>
          </p:nvSpPr>
          <p:spPr>
            <a:xfrm>
              <a:off x="1479550" y="-6897687"/>
              <a:ext cx="5527800" cy="9791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75972"/>
                  </a:moveTo>
                  <a:lnTo>
                    <a:pt x="119999" y="119999"/>
                  </a:lnTo>
                  <a:lnTo>
                    <a:pt x="51211" y="0"/>
                  </a:lnTo>
                  <a:lnTo>
                    <a:pt x="32085" y="0"/>
                  </a:lnTo>
                  <a:lnTo>
                    <a:pt x="0" y="75972"/>
                  </a:lnTo>
                  <a:close/>
                </a:path>
              </a:pathLst>
            </a:custGeom>
            <a:gradFill>
              <a:gsLst>
                <a:gs pos="0">
                  <a:srgbClr val="398BA2"/>
                </a:gs>
                <a:gs pos="80000">
                  <a:srgbClr val="4CB8D4"/>
                </a:gs>
                <a:gs pos="100000">
                  <a:srgbClr val="4AB9D8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" name="Shape 214"/>
            <p:cNvSpPr/>
            <p:nvPr/>
          </p:nvSpPr>
          <p:spPr>
            <a:xfrm>
              <a:off x="-1373188" y="8743950"/>
              <a:ext cx="13101600" cy="136301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71642"/>
                  </a:moveTo>
                  <a:lnTo>
                    <a:pt x="120000" y="0"/>
                  </a:lnTo>
                  <a:lnTo>
                    <a:pt x="40000" y="120000"/>
                  </a:lnTo>
                  <a:lnTo>
                    <a:pt x="0" y="71642"/>
                  </a:lnTo>
                  <a:close/>
                </a:path>
              </a:pathLst>
            </a:custGeom>
            <a:gradFill>
              <a:gsLst>
                <a:gs pos="0">
                  <a:srgbClr val="398BA2"/>
                </a:gs>
                <a:gs pos="80000">
                  <a:srgbClr val="4CB8D4"/>
                </a:gs>
                <a:gs pos="100000">
                  <a:srgbClr val="4AB9D8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" name="Shape 215"/>
            <p:cNvSpPr/>
            <p:nvPr/>
          </p:nvSpPr>
          <p:spPr>
            <a:xfrm>
              <a:off x="2994025" y="8743950"/>
              <a:ext cx="8734500" cy="223314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73243"/>
                  </a:moveTo>
                  <a:lnTo>
                    <a:pt x="90468" y="119999"/>
                  </a:lnTo>
                  <a:lnTo>
                    <a:pt x="120000" y="0"/>
                  </a:lnTo>
                  <a:lnTo>
                    <a:pt x="0" y="73243"/>
                  </a:lnTo>
                  <a:close/>
                </a:path>
              </a:pathLst>
            </a:custGeom>
            <a:gradFill>
              <a:gsLst>
                <a:gs pos="0">
                  <a:srgbClr val="398BA2"/>
                </a:gs>
                <a:gs pos="80000">
                  <a:srgbClr val="4CB8D4"/>
                </a:gs>
                <a:gs pos="100000">
                  <a:srgbClr val="4AB9D8"/>
                </a:gs>
              </a:gsLst>
              <a:lin ang="5400012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" name="Shape 216"/>
            <p:cNvSpPr/>
            <p:nvPr/>
          </p:nvSpPr>
          <p:spPr>
            <a:xfrm>
              <a:off x="11728450" y="1873250"/>
              <a:ext cx="6835800" cy="131031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lnTo>
                    <a:pt x="37120" y="120000"/>
                  </a:lnTo>
                  <a:lnTo>
                    <a:pt x="0" y="62922"/>
                  </a:lnTo>
                  <a:lnTo>
                    <a:pt x="120000" y="0"/>
                  </a:lnTo>
                  <a:close/>
                </a:path>
              </a:pathLst>
            </a:custGeom>
            <a:gradFill>
              <a:gsLst>
                <a:gs pos="0">
                  <a:srgbClr val="398BA2"/>
                </a:gs>
                <a:gs pos="80000">
                  <a:srgbClr val="4CB8D4"/>
                </a:gs>
                <a:gs pos="100000">
                  <a:srgbClr val="4AB9D8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" name="Shape 217"/>
            <p:cNvSpPr/>
            <p:nvPr/>
          </p:nvSpPr>
          <p:spPr>
            <a:xfrm>
              <a:off x="3276600" y="-9293225"/>
              <a:ext cx="10882200" cy="23955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38807"/>
                  </a:moveTo>
                  <a:lnTo>
                    <a:pt x="119999" y="0"/>
                  </a:lnTo>
                  <a:lnTo>
                    <a:pt x="104490" y="120000"/>
                  </a:lnTo>
                  <a:lnTo>
                    <a:pt x="46231" y="120000"/>
                  </a:lnTo>
                  <a:lnTo>
                    <a:pt x="0" y="38807"/>
                  </a:lnTo>
                  <a:close/>
                </a:path>
              </a:pathLst>
            </a:custGeom>
            <a:gradFill>
              <a:gsLst>
                <a:gs pos="0">
                  <a:srgbClr val="A1EFFF"/>
                </a:gs>
                <a:gs pos="35000">
                  <a:srgbClr val="BBF2FF"/>
                </a:gs>
                <a:gs pos="100000">
                  <a:srgbClr val="E3FCFF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" name="Shape 218"/>
            <p:cNvSpPr/>
            <p:nvPr/>
          </p:nvSpPr>
          <p:spPr>
            <a:xfrm>
              <a:off x="7469187" y="-6897687"/>
              <a:ext cx="5283300" cy="16908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6742" y="120000"/>
                  </a:moveTo>
                  <a:lnTo>
                    <a:pt x="120000" y="0"/>
                  </a:lnTo>
                  <a:lnTo>
                    <a:pt x="0" y="0"/>
                  </a:lnTo>
                  <a:lnTo>
                    <a:pt x="96742" y="120000"/>
                  </a:lnTo>
                  <a:close/>
                </a:path>
              </a:pathLst>
            </a:custGeom>
            <a:gradFill>
              <a:gsLst>
                <a:gs pos="0">
                  <a:srgbClr val="398BA2"/>
                </a:gs>
                <a:gs pos="80000">
                  <a:srgbClr val="4CB8D4"/>
                </a:gs>
                <a:gs pos="100000">
                  <a:srgbClr val="4AB9D8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0" name="Shape 220"/>
          <p:cNvSpPr/>
          <p:nvPr/>
        </p:nvSpPr>
        <p:spPr>
          <a:xfrm>
            <a:off x="6020641" y="1842776"/>
            <a:ext cx="2661900" cy="2426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R="0" lvl="0" algn="l" rtl="0">
              <a:spcBef>
                <a:spcPts val="0"/>
              </a:spcBef>
              <a:buSzPct val="25000"/>
            </a:pPr>
            <a:r>
              <a:rPr lang="en-US" sz="18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Movidius</a:t>
            </a:r>
            <a:r>
              <a:rPr lang="en-US" sz="18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VPU with parallel processor architecture.</a:t>
            </a:r>
          </a:p>
          <a:p>
            <a:pPr marR="0" lvl="0" algn="l" rtl="0">
              <a:spcBef>
                <a:spcPts val="0"/>
              </a:spcBef>
              <a:buSzPct val="25000"/>
            </a:pPr>
            <a:endParaRPr lang="en-US" sz="1800" b="1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0">
              <a:buSzPct val="25000"/>
            </a:pPr>
            <a:r>
              <a:rPr lang="en-US" sz="18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Support for Deploying Caffe based SqueezeNet, </a:t>
            </a:r>
            <a:r>
              <a:rPr lang="en-US" sz="18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GoogleNet</a:t>
            </a:r>
            <a:r>
              <a:rPr lang="en-US" sz="18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and </a:t>
            </a:r>
            <a:r>
              <a:rPr lang="en-US" sz="18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AlexNet</a:t>
            </a:r>
            <a:r>
              <a:rPr lang="en-US" sz="18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</a:p>
        </p:txBody>
      </p:sp>
      <p:sp>
        <p:nvSpPr>
          <p:cNvPr id="39" name="Shape 220">
            <a:extLst>
              <a:ext uri="{FF2B5EF4-FFF2-40B4-BE49-F238E27FC236}">
                <a16:creationId xmlns:a16="http://schemas.microsoft.com/office/drawing/2014/main" id="{35E93EC7-54E8-4868-97B0-45D85456A9A1}"/>
              </a:ext>
            </a:extLst>
          </p:cNvPr>
          <p:cNvSpPr/>
          <p:nvPr/>
        </p:nvSpPr>
        <p:spPr>
          <a:xfrm>
            <a:off x="276799" y="1832929"/>
            <a:ext cx="2661900" cy="2426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lvl="0">
              <a:buSzPct val="25000"/>
            </a:pPr>
            <a:r>
              <a:rPr lang="en-US" sz="18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USB 3.0 design and ability to work with boards like Raspberry pi.</a:t>
            </a:r>
          </a:p>
          <a:p>
            <a:pPr lvl="0">
              <a:buSzPct val="25000"/>
            </a:pPr>
            <a:endParaRPr lang="en-US" sz="1800" b="1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0">
              <a:buSzPct val="25000"/>
            </a:pPr>
            <a:r>
              <a:rPr lang="en-US" sz="18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Support for Python and C based code.</a:t>
            </a:r>
          </a:p>
          <a:p>
            <a:pPr lvl="0">
              <a:buSzPct val="25000"/>
            </a:pPr>
            <a:endParaRPr lang="en-US" sz="1800" b="1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0">
              <a:buSzPct val="25000"/>
            </a:pPr>
            <a:r>
              <a:rPr lang="en-US" sz="18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Options for multiple sticks to be connected in parallel.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>
            <a:spLocks noGrp="1"/>
          </p:cNvSpPr>
          <p:nvPr>
            <p:ph type="sldNum" idx="12"/>
          </p:nvPr>
        </p:nvSpPr>
        <p:spPr>
          <a:xfrm>
            <a:off x="109075" y="146024"/>
            <a:ext cx="1807200" cy="1252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7</a:t>
            </a:fld>
            <a:endParaRPr lang="en"/>
          </a:p>
        </p:txBody>
      </p:sp>
      <p:sp>
        <p:nvSpPr>
          <p:cNvPr id="6" name="Shape 103">
            <a:extLst>
              <a:ext uri="{FF2B5EF4-FFF2-40B4-BE49-F238E27FC236}">
                <a16:creationId xmlns:a16="http://schemas.microsoft.com/office/drawing/2014/main" id="{FC9BBA1B-CDD3-4735-BCF7-C965344E4D55}"/>
              </a:ext>
            </a:extLst>
          </p:cNvPr>
          <p:cNvSpPr txBox="1">
            <a:spLocks/>
          </p:cNvSpPr>
          <p:nvPr/>
        </p:nvSpPr>
        <p:spPr>
          <a:xfrm>
            <a:off x="482749" y="723900"/>
            <a:ext cx="4992567" cy="184785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ontserrat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4800" dirty="0">
                <a:solidFill>
                  <a:schemeClr val="accent1">
                    <a:lumMod val="75000"/>
                  </a:schemeClr>
                </a:solidFill>
              </a:rPr>
              <a:t>GoPro Hero5  &amp; Raspberry PI</a:t>
            </a:r>
            <a:endParaRPr lang="en" sz="48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0197B8-31FE-459D-9A1D-A67C59B682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524" y="3262832"/>
            <a:ext cx="1622194" cy="16221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3914706-F094-4E7B-A2EF-6D5B75D76C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3819" y="3380726"/>
            <a:ext cx="2158657" cy="138640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2B216F8-87CF-46DB-BC26-AA03BAF2BD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8255" y="3644820"/>
            <a:ext cx="1135207" cy="85821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B14B090-AAB2-4894-82F1-0A5ED0DAFE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65476" y="3262832"/>
            <a:ext cx="2322422" cy="1622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9249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 txBox="1">
            <a:spLocks noGrp="1"/>
          </p:cNvSpPr>
          <p:nvPr>
            <p:ph type="title"/>
          </p:nvPr>
        </p:nvSpPr>
        <p:spPr>
          <a:xfrm>
            <a:off x="109075" y="1895554"/>
            <a:ext cx="1807200" cy="1352392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US" sz="2000" dirty="0"/>
              <a:t>Image capture using GoPro &amp; </a:t>
            </a:r>
            <a:r>
              <a:rPr lang="en-US" sz="2000" dirty="0" err="1"/>
              <a:t>Rpi</a:t>
            </a:r>
            <a:r>
              <a:rPr lang="en-US" sz="2000" dirty="0"/>
              <a:t>	</a:t>
            </a:r>
            <a:endParaRPr lang="en" sz="2000" dirty="0"/>
          </a:p>
        </p:txBody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2395870" y="275339"/>
            <a:ext cx="6414977" cy="44283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95300" lvl="0" indent="-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sz="2200" dirty="0"/>
              <a:t>GoPro Hero 5 12 MP Narrow mode image</a:t>
            </a:r>
          </a:p>
          <a:p>
            <a:pPr marL="495300" lvl="0" indent="-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sz="2200" dirty="0"/>
              <a:t>External LED lighting for better liquid detection</a:t>
            </a:r>
          </a:p>
          <a:p>
            <a:pPr marL="495300" lvl="0" indent="-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sz="2200" dirty="0"/>
              <a:t>Raspberry Pi 3 connects to GoPro Wi-Fi network</a:t>
            </a:r>
          </a:p>
          <a:p>
            <a:pPr marL="495300" lvl="0" indent="-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sz="2200" dirty="0"/>
              <a:t>Image transferred using GoPro </a:t>
            </a:r>
            <a:r>
              <a:rPr lang="en-US" sz="2200" dirty="0" err="1"/>
              <a:t>Py</a:t>
            </a:r>
            <a:r>
              <a:rPr lang="en-US" sz="2200" dirty="0"/>
              <a:t> API’s</a:t>
            </a:r>
          </a:p>
          <a:p>
            <a:pPr marL="495300" lvl="0" indent="-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sz="2200" dirty="0"/>
              <a:t>60 images captured per level, 30 per lighting condition for each level</a:t>
            </a:r>
          </a:p>
          <a:p>
            <a:pPr marL="495300" lvl="0" indent="-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endParaRPr lang="en-US" sz="2200" dirty="0"/>
          </a:p>
        </p:txBody>
      </p:sp>
      <p:sp>
        <p:nvSpPr>
          <p:cNvPr id="98" name="Shape 98"/>
          <p:cNvSpPr txBox="1">
            <a:spLocks noGrp="1"/>
          </p:cNvSpPr>
          <p:nvPr>
            <p:ph type="sldNum" idx="12"/>
          </p:nvPr>
        </p:nvSpPr>
        <p:spPr>
          <a:xfrm>
            <a:off x="109075" y="146024"/>
            <a:ext cx="1807200" cy="1252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430540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100D293-D3DD-4FBD-AA58-D841A230BEF5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5303" y="475743"/>
            <a:ext cx="6006752" cy="3569784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Shape 320"/>
          <p:cNvSpPr/>
          <p:nvPr/>
        </p:nvSpPr>
        <p:spPr>
          <a:xfrm>
            <a:off x="2197395" y="255182"/>
            <a:ext cx="6542568" cy="4693662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0B5394"/>
          </a:solidFill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22" name="Shape 322"/>
          <p:cNvSpPr txBox="1">
            <a:spLocks noGrp="1"/>
          </p:cNvSpPr>
          <p:nvPr>
            <p:ph type="sldNum" idx="12"/>
          </p:nvPr>
        </p:nvSpPr>
        <p:spPr>
          <a:xfrm>
            <a:off x="109075" y="146024"/>
            <a:ext cx="1807200" cy="1252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rgbClr val="0B5394"/>
                </a:solidFill>
              </a:rPr>
              <a:t>9</a:t>
            </a:fld>
            <a:endParaRPr lang="en">
              <a:solidFill>
                <a:srgbClr val="0B5394"/>
              </a:solidFill>
            </a:endParaRPr>
          </a:p>
        </p:txBody>
      </p:sp>
      <p:sp>
        <p:nvSpPr>
          <p:cNvPr id="323" name="Shape 323"/>
          <p:cNvSpPr txBox="1">
            <a:spLocks noGrp="1"/>
          </p:cNvSpPr>
          <p:nvPr>
            <p:ph type="body" idx="4294967295"/>
          </p:nvPr>
        </p:nvSpPr>
        <p:spPr>
          <a:xfrm>
            <a:off x="109075" y="2108756"/>
            <a:ext cx="2030470" cy="68191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2000" b="1" dirty="0">
                <a:solidFill>
                  <a:schemeClr val="bg1"/>
                </a:solidFill>
                <a:latin typeface="Montserrat" panose="020B0604020202020204" charset="0"/>
              </a:rPr>
              <a:t>Project Setup</a:t>
            </a:r>
            <a:endParaRPr lang="en" sz="2000" b="1" dirty="0">
              <a:solidFill>
                <a:schemeClr val="bg1"/>
              </a:solidFill>
              <a:latin typeface="Montserrat" panose="020B0604020202020204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Aemelia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557</TotalTime>
  <Words>496</Words>
  <Application>Microsoft Office PowerPoint</Application>
  <PresentationFormat>On-screen Show (16:9)</PresentationFormat>
  <Paragraphs>115</Paragraphs>
  <Slides>22</Slides>
  <Notes>22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Montserrat</vt:lpstr>
      <vt:lpstr>Roboto</vt:lpstr>
      <vt:lpstr>Arial</vt:lpstr>
      <vt:lpstr>Calibri</vt:lpstr>
      <vt:lpstr>Wingdings</vt:lpstr>
      <vt:lpstr>Aemelia template</vt:lpstr>
      <vt:lpstr>Liquid Level Detection using Caffe CNN in Intel Neural Compute Stick </vt:lpstr>
      <vt:lpstr>Contents</vt:lpstr>
      <vt:lpstr>Goal of the project</vt:lpstr>
      <vt:lpstr>Project Roadmap</vt:lpstr>
      <vt:lpstr>PowerPoint Presentation</vt:lpstr>
      <vt:lpstr>Beneath the Stick</vt:lpstr>
      <vt:lpstr>PowerPoint Presentation</vt:lpstr>
      <vt:lpstr>Image capture using GoPro &amp; Rpi </vt:lpstr>
      <vt:lpstr>PowerPoint Presentation</vt:lpstr>
      <vt:lpstr>PowerPoint Presentation</vt:lpstr>
      <vt:lpstr>OpenCV Pre-Processing</vt:lpstr>
      <vt:lpstr>PowerPoint Presentation</vt:lpstr>
      <vt:lpstr>Dataset Preparation </vt:lpstr>
      <vt:lpstr>Training &amp; Testing Caffe Lenet </vt:lpstr>
      <vt:lpstr>PowerPoint Presentation</vt:lpstr>
      <vt:lpstr>Deploy Net to NCS</vt:lpstr>
      <vt:lpstr>PowerPoint Presentation</vt:lpstr>
      <vt:lpstr>PowerPoint Presentation</vt:lpstr>
      <vt:lpstr>RESULTS</vt:lpstr>
      <vt:lpstr>PowerPoint Presentation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Porting SqueezeNet  to Intel Neural Compute Stick</dc:title>
  <cp:lastModifiedBy>Raghavan NS</cp:lastModifiedBy>
  <cp:revision>83</cp:revision>
  <dcterms:modified xsi:type="dcterms:W3CDTF">2018-02-14T15:08:09Z</dcterms:modified>
</cp:coreProperties>
</file>